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08" r:id="rId4"/>
    <p:sldId id="309" r:id="rId5"/>
    <p:sldId id="313" r:id="rId6"/>
    <p:sldId id="317" r:id="rId7"/>
    <p:sldId id="318" r:id="rId8"/>
    <p:sldId id="314" r:id="rId9"/>
    <p:sldId id="315" r:id="rId10"/>
    <p:sldId id="316" r:id="rId11"/>
    <p:sldId id="354" r:id="rId12"/>
    <p:sldId id="355" r:id="rId13"/>
    <p:sldId id="356" r:id="rId14"/>
    <p:sldId id="357" r:id="rId15"/>
    <p:sldId id="358" r:id="rId16"/>
    <p:sldId id="359" r:id="rId17"/>
    <p:sldId id="353"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6"/>
    <a:srgbClr val="FFE16F"/>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7"/>
    <p:restoredTop sz="96327"/>
  </p:normalViewPr>
  <p:slideViewPr>
    <p:cSldViewPr snapToGrid="0">
      <p:cViewPr varScale="1">
        <p:scale>
          <a:sx n="128" d="100"/>
          <a:sy n="128" d="100"/>
        </p:scale>
        <p:origin x="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ED6D8-8017-6EF9-A288-8DF44C0CF18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609BC7EE-CB7D-12C2-D09C-D2DF83CA0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2E993C91-29B7-EFB4-84F9-C33D06761FE1}"/>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92908637-9134-F99E-9595-2BC0254861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9F0098-3FAA-E0A4-D9A3-881BF1A87A7F}"/>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4071042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EC759-F80A-D5F6-D9A1-FDCCB176F1B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8F8EC94F-E1AD-4FAB-B6CE-52E58355CF9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E479E89F-F7F6-998B-D9CC-A61CD4B6E716}"/>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01BAC5E5-B0B6-2BE1-173E-DB5BD3D49F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0B0211-BA73-8ABB-9F4D-EEC08201BFFF}"/>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2741610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3F3434-9136-B346-C137-5BE09B43C45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30621D2-7377-87B1-3302-A1CDA97A2B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EEA848A-FE39-F9A7-84FB-0310A7104F55}"/>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DB1FBCFA-651E-34D1-2F0D-49BCCC9D3E6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3601FB-3CC7-4FE4-5F72-B164B376CB8B}"/>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366368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5"/>
        <p:cNvGrpSpPr/>
        <p:nvPr/>
      </p:nvGrpSpPr>
      <p:grpSpPr>
        <a:xfrm>
          <a:off x="0" y="0"/>
          <a:ext cx="0" cy="0"/>
          <a:chOff x="0" y="0"/>
          <a:chExt cx="0" cy="0"/>
        </a:xfrm>
      </p:grpSpPr>
      <p:pic>
        <p:nvPicPr>
          <p:cNvPr id="156" name="Google Shape;156;p51"/>
          <p:cNvPicPr preferRelativeResize="0"/>
          <p:nvPr/>
        </p:nvPicPr>
        <p:blipFill rotWithShape="1">
          <a:blip r:embed="rId2">
            <a:alphaModFix/>
          </a:blip>
          <a:srcRect/>
          <a:stretch/>
        </p:blipFill>
        <p:spPr>
          <a:xfrm>
            <a:off x="2468" y="0"/>
            <a:ext cx="12187065" cy="6858000"/>
          </a:xfrm>
          <a:prstGeom prst="rect">
            <a:avLst/>
          </a:prstGeom>
          <a:noFill/>
          <a:ln>
            <a:noFill/>
          </a:ln>
        </p:spPr>
      </p:pic>
      <p:sp>
        <p:nvSpPr>
          <p:cNvPr id="157" name="Google Shape;157;p5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333" b="1" i="0" u="none" strike="noStrike" cap="none">
                <a:solidFill>
                  <a:srgbClr val="246810"/>
                </a:solidFill>
                <a:latin typeface="Roboto"/>
                <a:ea typeface="Roboto"/>
                <a:cs typeface="Roboto"/>
                <a:sym typeface="Roboto"/>
              </a:defRPr>
            </a:lvl1pPr>
            <a:lvl2pPr marR="0" lvl="1" algn="l" rtl="0">
              <a:spcBef>
                <a:spcPts val="0"/>
              </a:spcBef>
              <a:spcAft>
                <a:spcPts val="0"/>
              </a:spcAft>
              <a:buSzPts val="1400"/>
              <a:buNone/>
              <a:defRPr sz="5067" b="0" i="0" u="none" strike="noStrike" cap="none">
                <a:solidFill>
                  <a:srgbClr val="DE1E1E"/>
                </a:solidFill>
                <a:latin typeface="Arial"/>
                <a:ea typeface="Arial"/>
                <a:cs typeface="Arial"/>
                <a:sym typeface="Arial"/>
              </a:defRPr>
            </a:lvl2pPr>
            <a:lvl3pPr marR="0" lvl="2" algn="l" rtl="0">
              <a:spcBef>
                <a:spcPts val="0"/>
              </a:spcBef>
              <a:spcAft>
                <a:spcPts val="0"/>
              </a:spcAft>
              <a:buSzPts val="1400"/>
              <a:buNone/>
              <a:defRPr sz="5067" b="0" i="0" u="none" strike="noStrike" cap="none">
                <a:solidFill>
                  <a:srgbClr val="DE1E1E"/>
                </a:solidFill>
                <a:latin typeface="Arial"/>
                <a:ea typeface="Arial"/>
                <a:cs typeface="Arial"/>
                <a:sym typeface="Arial"/>
              </a:defRPr>
            </a:lvl3pPr>
            <a:lvl4pPr marR="0" lvl="3" algn="l" rtl="0">
              <a:spcBef>
                <a:spcPts val="0"/>
              </a:spcBef>
              <a:spcAft>
                <a:spcPts val="0"/>
              </a:spcAft>
              <a:buSzPts val="1400"/>
              <a:buNone/>
              <a:defRPr sz="5067" b="0" i="0" u="none" strike="noStrike" cap="none">
                <a:solidFill>
                  <a:srgbClr val="DE1E1E"/>
                </a:solidFill>
                <a:latin typeface="Arial"/>
                <a:ea typeface="Arial"/>
                <a:cs typeface="Arial"/>
                <a:sym typeface="Arial"/>
              </a:defRPr>
            </a:lvl4pPr>
            <a:lvl5pPr marR="0" lvl="4" algn="l" rtl="0">
              <a:spcBef>
                <a:spcPts val="0"/>
              </a:spcBef>
              <a:spcAft>
                <a:spcPts val="0"/>
              </a:spcAft>
              <a:buSzPts val="1400"/>
              <a:buNone/>
              <a:defRPr sz="5067" b="0" i="0" u="none" strike="noStrike" cap="none">
                <a:solidFill>
                  <a:srgbClr val="DE1E1E"/>
                </a:solidFill>
                <a:latin typeface="Arial"/>
                <a:ea typeface="Arial"/>
                <a:cs typeface="Arial"/>
                <a:sym typeface="Arial"/>
              </a:defRPr>
            </a:lvl5pPr>
            <a:lvl6pPr marR="0" lvl="5" algn="l" rtl="0">
              <a:spcBef>
                <a:spcPts val="0"/>
              </a:spcBef>
              <a:spcAft>
                <a:spcPts val="0"/>
              </a:spcAft>
              <a:buSzPts val="1400"/>
              <a:buNone/>
              <a:defRPr sz="5067" b="0" i="0" u="none" strike="noStrike" cap="none">
                <a:solidFill>
                  <a:srgbClr val="DE1E1E"/>
                </a:solidFill>
                <a:latin typeface="Arial"/>
                <a:ea typeface="Arial"/>
                <a:cs typeface="Arial"/>
                <a:sym typeface="Arial"/>
              </a:defRPr>
            </a:lvl6pPr>
            <a:lvl7pPr marR="0" lvl="6" algn="l" rtl="0">
              <a:spcBef>
                <a:spcPts val="0"/>
              </a:spcBef>
              <a:spcAft>
                <a:spcPts val="0"/>
              </a:spcAft>
              <a:buSzPts val="1400"/>
              <a:buNone/>
              <a:defRPr sz="5067" b="0" i="0" u="none" strike="noStrike" cap="none">
                <a:solidFill>
                  <a:srgbClr val="DE1E1E"/>
                </a:solidFill>
                <a:latin typeface="Arial"/>
                <a:ea typeface="Arial"/>
                <a:cs typeface="Arial"/>
                <a:sym typeface="Arial"/>
              </a:defRPr>
            </a:lvl7pPr>
            <a:lvl8pPr marR="0" lvl="7" algn="l" rtl="0">
              <a:spcBef>
                <a:spcPts val="0"/>
              </a:spcBef>
              <a:spcAft>
                <a:spcPts val="0"/>
              </a:spcAft>
              <a:buSzPts val="1400"/>
              <a:buNone/>
              <a:defRPr sz="5067" b="0" i="0" u="none" strike="noStrike" cap="none">
                <a:solidFill>
                  <a:srgbClr val="DE1E1E"/>
                </a:solidFill>
                <a:latin typeface="Arial"/>
                <a:ea typeface="Arial"/>
                <a:cs typeface="Arial"/>
                <a:sym typeface="Arial"/>
              </a:defRPr>
            </a:lvl8pPr>
            <a:lvl9pPr marR="0" lvl="8" algn="l" rtl="0">
              <a:spcBef>
                <a:spcPts val="0"/>
              </a:spcBef>
              <a:spcAft>
                <a:spcPts val="0"/>
              </a:spcAft>
              <a:buSzPts val="1400"/>
              <a:buNone/>
              <a:defRPr sz="5067" b="0" i="0" u="none" strike="noStrike" cap="none">
                <a:solidFill>
                  <a:srgbClr val="DE1E1E"/>
                </a:solidFill>
                <a:latin typeface="Arial"/>
                <a:ea typeface="Arial"/>
                <a:cs typeface="Arial"/>
                <a:sym typeface="Arial"/>
              </a:defRPr>
            </a:lvl9pPr>
          </a:lstStyle>
          <a:p>
            <a:endParaRPr/>
          </a:p>
        </p:txBody>
      </p:sp>
      <p:sp>
        <p:nvSpPr>
          <p:cNvPr id="158" name="Google Shape;158;p51"/>
          <p:cNvSpPr txBox="1">
            <a:spLocks noGrp="1"/>
          </p:cNvSpPr>
          <p:nvPr>
            <p:ph type="body" idx="1"/>
          </p:nvPr>
        </p:nvSpPr>
        <p:spPr>
          <a:xfrm>
            <a:off x="838201" y="2097617"/>
            <a:ext cx="10621433" cy="4241800"/>
          </a:xfrm>
          <a:prstGeom prst="rect">
            <a:avLst/>
          </a:prstGeom>
          <a:noFill/>
          <a:ln>
            <a:noFill/>
          </a:ln>
        </p:spPr>
        <p:txBody>
          <a:bodyPr spcFirstLastPara="1" wrap="square" lIns="91425" tIns="45700" rIns="91425" bIns="45700" anchor="t" anchorCtr="0">
            <a:noAutofit/>
          </a:bodyPr>
          <a:lstStyle>
            <a:lvl1pPr marL="609585" marR="0" lvl="0" indent="-304792" algn="l" rtl="0">
              <a:spcBef>
                <a:spcPts val="3515"/>
              </a:spcBef>
              <a:spcAft>
                <a:spcPts val="0"/>
              </a:spcAft>
              <a:buClr>
                <a:srgbClr val="53585F"/>
              </a:buClr>
              <a:buSzPts val="1100"/>
              <a:buFont typeface="Oswald Light"/>
              <a:buNone/>
              <a:defRPr sz="2933" b="0" i="0">
                <a:solidFill>
                  <a:srgbClr val="53585F"/>
                </a:solidFill>
                <a:latin typeface="Oswald Light"/>
                <a:ea typeface="Oswald Light"/>
                <a:cs typeface="Oswald Light"/>
                <a:sym typeface="Oswald Light"/>
              </a:defRPr>
            </a:lvl1pPr>
            <a:lvl2pPr marL="1219170" marR="0" lvl="1"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2pPr>
            <a:lvl3pPr marL="1828754" marR="0" lvl="2"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3pPr>
            <a:lvl4pPr marL="2438339" marR="0" lvl="3"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4pPr>
            <a:lvl5pPr marL="3047924" marR="0" lvl="4"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5pPr>
            <a:lvl6pPr marL="3657509" marR="0" lvl="5"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6pPr>
            <a:lvl7pPr marL="4267093" marR="0" lvl="6"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7pPr>
            <a:lvl8pPr marL="4876678" marR="0" lvl="7"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8pPr>
            <a:lvl9pPr marL="5486263" marR="0" lvl="8"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9pPr>
          </a:lstStyle>
          <a:p>
            <a:endParaRPr/>
          </a:p>
        </p:txBody>
      </p:sp>
    </p:spTree>
    <p:extLst>
      <p:ext uri="{BB962C8B-B14F-4D97-AF65-F5344CB8AC3E}">
        <p14:creationId xmlns:p14="http://schemas.microsoft.com/office/powerpoint/2010/main" val="874600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49ACF-E088-E8B4-E831-D9B7CC5C4A4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FFE7888D-1BC2-6FCB-B809-0831CBF6081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2D47A888-67CC-DF36-FAB7-7253D9308670}"/>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29702BE5-BCEE-F241-B120-72BD535725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F557FDA-5959-D4C9-BB54-B938D8E3F97E}"/>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576792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26323-F9D5-AD75-659A-8EE2F650007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F4A1A6A-7DD0-6396-B178-E8D3CB4C3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6D19724-E093-C870-7453-F8080EA1F56E}"/>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E6B6D71B-7CA7-E5E8-11A5-A2E092AF25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0868B7-CEAC-AA99-5552-5FAC6B6C3422}"/>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746732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01541-0E97-6366-11C3-FB84FF61022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3F4672-FDB7-3F6B-94D5-28F01881164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729769DB-D150-CC94-02F8-E9EA0804671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ADC39E2-2F97-B0A9-B865-38BD45B7E930}"/>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6" name="Marcador de pie de página 5">
            <a:extLst>
              <a:ext uri="{FF2B5EF4-FFF2-40B4-BE49-F238E27FC236}">
                <a16:creationId xmlns:a16="http://schemas.microsoft.com/office/drawing/2014/main" id="{AEDD6A3B-E800-4CB4-3063-D8153FA406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325935-5FF6-D6A3-ABB2-806B980EDCE1}"/>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37371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12314-AC87-5D1F-4295-2897CAC1111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85F1E72-9982-320F-13E0-0B5D29451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5398887-3366-9970-F6CC-BF3819CBC2A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31DE344-7C56-A8F5-61E4-F351D18ED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4F65E82-3294-E339-5F8C-898FB4E54BC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99BBD450-FEDA-E862-1761-3FEFF62E93C6}"/>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8" name="Marcador de pie de página 7">
            <a:extLst>
              <a:ext uri="{FF2B5EF4-FFF2-40B4-BE49-F238E27FC236}">
                <a16:creationId xmlns:a16="http://schemas.microsoft.com/office/drawing/2014/main" id="{3F8A79F8-7D62-9F2B-13BC-35E3DA0345E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A0B3FE0-E2A0-CF9B-6A7D-0775526B1406}"/>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98395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5DC-C175-B67F-0DBF-79B4AF7DC8E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F7381BF1-F804-2973-28F7-2CB1A82ABA95}"/>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4" name="Marcador de pie de página 3">
            <a:extLst>
              <a:ext uri="{FF2B5EF4-FFF2-40B4-BE49-F238E27FC236}">
                <a16:creationId xmlns:a16="http://schemas.microsoft.com/office/drawing/2014/main" id="{A4985363-3036-DE3F-5A8E-F5524D45C93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5A4DD23-CB3D-51F4-8CB8-0CA61D72E0E4}"/>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519876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9A1C3E-D80F-2773-4627-958F2D41AE9F}"/>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3" name="Marcador de pie de página 2">
            <a:extLst>
              <a:ext uri="{FF2B5EF4-FFF2-40B4-BE49-F238E27FC236}">
                <a16:creationId xmlns:a16="http://schemas.microsoft.com/office/drawing/2014/main" id="{905379D6-0080-4D9B-3192-B9BE1ED44B7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9CB9976-E0E5-8F7F-4FDD-503D04BC612D}"/>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341360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E97CD-1290-AC41-8523-AF3FF6D3E61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3BFCEE-26A2-A80A-C504-16FACE6ED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2D4B49C9-A043-1615-3BEB-55B3887B1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5C53D22-069B-BE8C-9DE6-B882BEBAB57C}"/>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6" name="Marcador de pie de página 5">
            <a:extLst>
              <a:ext uri="{FF2B5EF4-FFF2-40B4-BE49-F238E27FC236}">
                <a16:creationId xmlns:a16="http://schemas.microsoft.com/office/drawing/2014/main" id="{65974A79-6CE0-8CF7-2A77-8AFCCCC5981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A261065-3878-B058-24DF-BB8F155E810D}"/>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409089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CD2BF-438D-E08E-3EF8-DBC58550450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06616920-E5E5-115D-88EE-D7935B360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0B6A715-575A-34D7-0158-D06521751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846F88F-E996-30A6-B63C-DE8CD8537637}"/>
              </a:ext>
            </a:extLst>
          </p:cNvPr>
          <p:cNvSpPr>
            <a:spLocks noGrp="1"/>
          </p:cNvSpPr>
          <p:nvPr>
            <p:ph type="dt" sz="half" idx="10"/>
          </p:nvPr>
        </p:nvSpPr>
        <p:spPr/>
        <p:txBody>
          <a:bodyPr/>
          <a:lstStyle/>
          <a:p>
            <a:fld id="{3DCA07C9-B0AF-2944-B575-F976B93EF419}" type="datetimeFigureOut">
              <a:rPr lang="es-CO" smtClean="0"/>
              <a:t>27/02/23</a:t>
            </a:fld>
            <a:endParaRPr lang="es-CO"/>
          </a:p>
        </p:txBody>
      </p:sp>
      <p:sp>
        <p:nvSpPr>
          <p:cNvPr id="6" name="Marcador de pie de página 5">
            <a:extLst>
              <a:ext uri="{FF2B5EF4-FFF2-40B4-BE49-F238E27FC236}">
                <a16:creationId xmlns:a16="http://schemas.microsoft.com/office/drawing/2014/main" id="{D00ACF0A-03EF-E7C8-D2E1-8F7C8E4369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4C5337-BB07-8EB8-13E5-35A7B5B71C4E}"/>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416790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399DC3-9A0E-81DE-C420-0D3BBA9D8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399AF4C-7FF1-A95E-2259-2DB7E28BB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615438E-3F6C-3F89-B058-E9A33E241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A07C9-B0AF-2944-B575-F976B93EF419}" type="datetimeFigureOut">
              <a:rPr lang="es-CO" smtClean="0"/>
              <a:t>27/02/23</a:t>
            </a:fld>
            <a:endParaRPr lang="es-CO"/>
          </a:p>
        </p:txBody>
      </p:sp>
      <p:sp>
        <p:nvSpPr>
          <p:cNvPr id="5" name="Marcador de pie de página 4">
            <a:extLst>
              <a:ext uri="{FF2B5EF4-FFF2-40B4-BE49-F238E27FC236}">
                <a16:creationId xmlns:a16="http://schemas.microsoft.com/office/drawing/2014/main" id="{365387E9-C159-8BE9-50BB-C7933F749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D3A0BBC-9F26-C3E4-AE05-C5AA8AA36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9B5A9-F7AD-5942-9AEE-5086813301AA}" type="slidenum">
              <a:rPr lang="es-CO" smtClean="0"/>
              <a:t>‹Nº›</a:t>
            </a:fld>
            <a:endParaRPr lang="es-CO"/>
          </a:p>
        </p:txBody>
      </p:sp>
    </p:spTree>
    <p:extLst>
      <p:ext uri="{BB962C8B-B14F-4D97-AF65-F5344CB8AC3E}">
        <p14:creationId xmlns:p14="http://schemas.microsoft.com/office/powerpoint/2010/main" val="60641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3.xml"/><Relationship Id="rId5" Type="http://schemas.openxmlformats.org/officeDocument/2006/relationships/image" Target="../media/image12.emf"/><Relationship Id="rId10" Type="http://schemas.openxmlformats.org/officeDocument/2006/relationships/slide" Target="slide12.xml"/><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5.xml"/><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slide" Target="slide3.xml"/><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9.png"/><Relationship Id="rId5" Type="http://schemas.openxmlformats.org/officeDocument/2006/relationships/slide" Target="slide4.xml"/><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em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slide" Target="slide5.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5.xm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emf"/><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8.xm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em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9.xml"/><Relationship Id="rId5" Type="http://schemas.openxmlformats.org/officeDocument/2006/relationships/image" Target="../media/image12.emf"/><Relationship Id="rId10"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F7DDDF5-1C5C-FE67-40F9-52783BAE3D8E}"/>
              </a:ext>
            </a:extLst>
          </p:cNvPr>
          <p:cNvPicPr>
            <a:picLocks noChangeAspect="1"/>
          </p:cNvPicPr>
          <p:nvPr/>
        </p:nvPicPr>
        <p:blipFill>
          <a:blip r:embed="rId2"/>
          <a:stretch>
            <a:fillRect/>
          </a:stretch>
        </p:blipFill>
        <p:spPr>
          <a:xfrm>
            <a:off x="-32085" y="0"/>
            <a:ext cx="12192551" cy="6898268"/>
          </a:xfrm>
          <a:prstGeom prst="rect">
            <a:avLst/>
          </a:prstGeom>
        </p:spPr>
      </p:pic>
      <p:pic>
        <p:nvPicPr>
          <p:cNvPr id="24" name="Imagen 23">
            <a:extLst>
              <a:ext uri="{FF2B5EF4-FFF2-40B4-BE49-F238E27FC236}">
                <a16:creationId xmlns:a16="http://schemas.microsoft.com/office/drawing/2014/main" id="{C7436249-34B2-9140-7C20-E17FD7CB29DB}"/>
              </a:ext>
            </a:extLst>
          </p:cNvPr>
          <p:cNvPicPr>
            <a:picLocks noChangeAspect="1"/>
          </p:cNvPicPr>
          <p:nvPr/>
        </p:nvPicPr>
        <p:blipFill>
          <a:blip r:embed="rId3"/>
          <a:stretch>
            <a:fillRect/>
          </a:stretch>
        </p:blipFill>
        <p:spPr>
          <a:xfrm>
            <a:off x="-32084" y="3156202"/>
            <a:ext cx="12224084" cy="3742066"/>
          </a:xfrm>
          <a:prstGeom prst="rect">
            <a:avLst/>
          </a:prstGeom>
        </p:spPr>
      </p:pic>
      <p:sp>
        <p:nvSpPr>
          <p:cNvPr id="4" name="CuadroTexto 3">
            <a:extLst>
              <a:ext uri="{FF2B5EF4-FFF2-40B4-BE49-F238E27FC236}">
                <a16:creationId xmlns:a16="http://schemas.microsoft.com/office/drawing/2014/main" id="{FA5E7AAC-8E45-6527-2477-0D40788BC902}"/>
              </a:ext>
            </a:extLst>
          </p:cNvPr>
          <p:cNvSpPr txBox="1"/>
          <p:nvPr/>
        </p:nvSpPr>
        <p:spPr>
          <a:xfrm>
            <a:off x="6632825" y="1607277"/>
            <a:ext cx="3686842" cy="584775"/>
          </a:xfrm>
          <a:prstGeom prst="rect">
            <a:avLst/>
          </a:prstGeom>
          <a:noFill/>
        </p:spPr>
        <p:txBody>
          <a:bodyPr wrap="square" rtlCol="0">
            <a:spAutoFit/>
          </a:bodyPr>
          <a:lstStyle/>
          <a:p>
            <a:r>
              <a:rPr lang="es-CO" sz="1600" b="1" dirty="0">
                <a:solidFill>
                  <a:srgbClr val="009056"/>
                </a:solidFill>
                <a:latin typeface="Arial" panose="020B0604020202020204" pitchFamily="34" charset="0"/>
                <a:cs typeface="Arial" panose="020B0604020202020204" pitchFamily="34" charset="0"/>
              </a:rPr>
              <a:t>¿Cómo actuar en caso de presenciar una manifestación?</a:t>
            </a:r>
          </a:p>
        </p:txBody>
      </p:sp>
      <p:pic>
        <p:nvPicPr>
          <p:cNvPr id="14" name="Imagen 13">
            <a:extLst>
              <a:ext uri="{FF2B5EF4-FFF2-40B4-BE49-F238E27FC236}">
                <a16:creationId xmlns:a16="http://schemas.microsoft.com/office/drawing/2014/main" id="{C023A3B1-1D1A-9039-B37F-303445D3E1CC}"/>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16" name="Imagen 15">
            <a:extLst>
              <a:ext uri="{FF2B5EF4-FFF2-40B4-BE49-F238E27FC236}">
                <a16:creationId xmlns:a16="http://schemas.microsoft.com/office/drawing/2014/main" id="{B8A04CC9-FBCD-6837-4FB6-753D4679A886}"/>
              </a:ext>
            </a:extLst>
          </p:cNvPr>
          <p:cNvPicPr>
            <a:picLocks noChangeAspect="1"/>
          </p:cNvPicPr>
          <p:nvPr/>
        </p:nvPicPr>
        <p:blipFill>
          <a:blip r:embed="rId5"/>
          <a:stretch>
            <a:fillRect/>
          </a:stretch>
        </p:blipFill>
        <p:spPr>
          <a:xfrm>
            <a:off x="659975" y="482328"/>
            <a:ext cx="2161177" cy="446115"/>
          </a:xfrm>
          <a:prstGeom prst="rect">
            <a:avLst/>
          </a:prstGeom>
        </p:spPr>
      </p:pic>
      <p:pic>
        <p:nvPicPr>
          <p:cNvPr id="17" name="Imagen 16">
            <a:extLst>
              <a:ext uri="{FF2B5EF4-FFF2-40B4-BE49-F238E27FC236}">
                <a16:creationId xmlns:a16="http://schemas.microsoft.com/office/drawing/2014/main" id="{44FF9F2A-2B96-9B75-DC79-874BBBB6DFFF}"/>
              </a:ext>
            </a:extLst>
          </p:cNvPr>
          <p:cNvPicPr>
            <a:picLocks noChangeAspect="1"/>
          </p:cNvPicPr>
          <p:nvPr/>
        </p:nvPicPr>
        <p:blipFill>
          <a:blip r:embed="rId6"/>
          <a:stretch>
            <a:fillRect/>
          </a:stretch>
        </p:blipFill>
        <p:spPr>
          <a:xfrm>
            <a:off x="2271290" y="1547858"/>
            <a:ext cx="4225763" cy="2773157"/>
          </a:xfrm>
          <a:prstGeom prst="rect">
            <a:avLst/>
          </a:prstGeom>
        </p:spPr>
      </p:pic>
      <p:sp>
        <p:nvSpPr>
          <p:cNvPr id="18" name="CuadroTexto 17">
            <a:extLst>
              <a:ext uri="{FF2B5EF4-FFF2-40B4-BE49-F238E27FC236}">
                <a16:creationId xmlns:a16="http://schemas.microsoft.com/office/drawing/2014/main" id="{9CFE68EA-772F-A196-0ABC-C1CC27708C62}"/>
              </a:ext>
            </a:extLst>
          </p:cNvPr>
          <p:cNvSpPr txBox="1"/>
          <p:nvPr/>
        </p:nvSpPr>
        <p:spPr>
          <a:xfrm>
            <a:off x="6632824" y="2401613"/>
            <a:ext cx="3845706"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¿Va a salir de casa y se entera que hay manifestaciones por la ciudad? ¡Manténgase alerta siempre y cuide su integridad!, esté prevenido ante situaciones como las manifestaciones y conozca qué hacer en caso de vivenciarlas.</a:t>
            </a:r>
          </a:p>
          <a:p>
            <a:endParaRPr lang="es-CO" sz="1200" dirty="0">
              <a:solidFill>
                <a:srgbClr val="2B2B2B"/>
              </a:solidFill>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F3775710-F473-BB35-AACD-B30D4E19CEDE}"/>
              </a:ext>
            </a:extLst>
          </p:cNvPr>
          <p:cNvPicPr>
            <a:picLocks noChangeAspect="1"/>
          </p:cNvPicPr>
          <p:nvPr/>
        </p:nvPicPr>
        <p:blipFill>
          <a:blip r:embed="rId7"/>
          <a:stretch>
            <a:fillRect/>
          </a:stretch>
        </p:blipFill>
        <p:spPr>
          <a:xfrm>
            <a:off x="10106771" y="452035"/>
            <a:ext cx="1422400" cy="337640"/>
          </a:xfrm>
          <a:prstGeom prst="rect">
            <a:avLst/>
          </a:prstGeom>
        </p:spPr>
      </p:pic>
      <p:grpSp>
        <p:nvGrpSpPr>
          <p:cNvPr id="3" name="Grupo 2">
            <a:extLst>
              <a:ext uri="{FF2B5EF4-FFF2-40B4-BE49-F238E27FC236}">
                <a16:creationId xmlns:a16="http://schemas.microsoft.com/office/drawing/2014/main" id="{84C1AC87-3151-CC63-B7D8-34FA9CBC2F03}"/>
              </a:ext>
            </a:extLst>
          </p:cNvPr>
          <p:cNvGrpSpPr/>
          <p:nvPr/>
        </p:nvGrpSpPr>
        <p:grpSpPr>
          <a:xfrm>
            <a:off x="6632825" y="3842657"/>
            <a:ext cx="3991632" cy="1197430"/>
            <a:chOff x="6632825" y="3842657"/>
            <a:chExt cx="3991632" cy="1197430"/>
          </a:xfrm>
        </p:grpSpPr>
        <p:sp>
          <p:nvSpPr>
            <p:cNvPr id="32" name="Rectángulo redondeado 31">
              <a:hlinkClick r:id="rId8" action="ppaction://hlinksldjump"/>
              <a:extLst>
                <a:ext uri="{FF2B5EF4-FFF2-40B4-BE49-F238E27FC236}">
                  <a16:creationId xmlns:a16="http://schemas.microsoft.com/office/drawing/2014/main" id="{F661CA01-DDC6-11D1-6C5F-E7FA0948D44D}"/>
                </a:ext>
              </a:extLst>
            </p:cNvPr>
            <p:cNvSpPr/>
            <p:nvPr/>
          </p:nvSpPr>
          <p:spPr>
            <a:xfrm>
              <a:off x="6632825" y="3842657"/>
              <a:ext cx="3991632" cy="1197430"/>
            </a:xfrm>
            <a:prstGeom prst="roundRect">
              <a:avLst/>
            </a:prstGeom>
            <a:solidFill>
              <a:srgbClr val="009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CuadroTexto 18">
              <a:hlinkClick r:id="rId8" action="ppaction://hlinksldjump"/>
              <a:extLst>
                <a:ext uri="{FF2B5EF4-FFF2-40B4-BE49-F238E27FC236}">
                  <a16:creationId xmlns:a16="http://schemas.microsoft.com/office/drawing/2014/main" id="{27169649-4355-F8D1-4D29-26901CF7340E}"/>
                </a:ext>
              </a:extLst>
            </p:cNvPr>
            <p:cNvSpPr txBox="1"/>
            <p:nvPr/>
          </p:nvSpPr>
          <p:spPr>
            <a:xfrm>
              <a:off x="6925055" y="3956905"/>
              <a:ext cx="2903190" cy="1015663"/>
            </a:xfrm>
            <a:prstGeom prst="rect">
              <a:avLst/>
            </a:prstGeom>
            <a:noFill/>
            <a:ln>
              <a:noFill/>
            </a:ln>
          </p:spPr>
          <p:txBody>
            <a:bodyPr wrap="square" rtlCol="0">
              <a:spAutoFit/>
            </a:bodyPr>
            <a:lstStyle/>
            <a:p>
              <a:r>
                <a:rPr lang="es-CO" sz="1200" b="1" dirty="0">
                  <a:solidFill>
                    <a:srgbClr val="FFE16F"/>
                  </a:solidFill>
                  <a:latin typeface="Arial" panose="020B0604020202020204" pitchFamily="34" charset="0"/>
                  <a:cs typeface="Arial" panose="020B0604020202020204" pitchFamily="34" charset="0"/>
                </a:rPr>
                <a:t>Traemos una actividad interactiva </a:t>
              </a:r>
              <a:r>
                <a:rPr lang="es-CO" sz="1200" dirty="0">
                  <a:solidFill>
                    <a:schemeClr val="bg1"/>
                  </a:solidFill>
                  <a:latin typeface="Arial" panose="020B0604020202020204" pitchFamily="34" charset="0"/>
                  <a:cs typeface="Arial" panose="020B0604020202020204" pitchFamily="34" charset="0"/>
                </a:rPr>
                <a:t>que podrá ayudarlo a conocer qué hacer antes, durante y después de presenciar un riesgo como las manifestaciones.</a:t>
              </a:r>
            </a:p>
          </p:txBody>
        </p:sp>
        <p:cxnSp>
          <p:nvCxnSpPr>
            <p:cNvPr id="46" name="Conector recto 45">
              <a:hlinkClick r:id="rId8" action="ppaction://hlinksldjump"/>
              <a:extLst>
                <a:ext uri="{FF2B5EF4-FFF2-40B4-BE49-F238E27FC236}">
                  <a16:creationId xmlns:a16="http://schemas.microsoft.com/office/drawing/2014/main" id="{EBEEDE6B-D9A5-197A-B15E-6DD99CA14702}"/>
                </a:ext>
              </a:extLst>
            </p:cNvPr>
            <p:cNvCxnSpPr>
              <a:cxnSpLocks/>
            </p:cNvCxnSpPr>
            <p:nvPr/>
          </p:nvCxnSpPr>
          <p:spPr>
            <a:xfrm>
              <a:off x="9651845" y="4068628"/>
              <a:ext cx="0" cy="75745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47" name="Imagen 46">
              <a:hlinkClick r:id="rId8" action="ppaction://hlinksldjump"/>
              <a:extLst>
                <a:ext uri="{FF2B5EF4-FFF2-40B4-BE49-F238E27FC236}">
                  <a16:creationId xmlns:a16="http://schemas.microsoft.com/office/drawing/2014/main" id="{09F8D068-A1ED-C00C-AAA9-64CC7B9D081E}"/>
                </a:ext>
              </a:extLst>
            </p:cNvPr>
            <p:cNvPicPr>
              <a:picLocks noChangeAspect="1"/>
            </p:cNvPicPr>
            <p:nvPr/>
          </p:nvPicPr>
          <p:blipFill>
            <a:blip r:embed="rId9"/>
            <a:stretch>
              <a:fillRect/>
            </a:stretch>
          </p:blipFill>
          <p:spPr>
            <a:xfrm>
              <a:off x="9808871" y="4171866"/>
              <a:ext cx="510796" cy="510796"/>
            </a:xfrm>
            <a:prstGeom prst="rect">
              <a:avLst/>
            </a:prstGeom>
          </p:spPr>
        </p:pic>
      </p:grpSp>
      <p:pic>
        <p:nvPicPr>
          <p:cNvPr id="49" name="Imagen 48">
            <a:extLst>
              <a:ext uri="{FF2B5EF4-FFF2-40B4-BE49-F238E27FC236}">
                <a16:creationId xmlns:a16="http://schemas.microsoft.com/office/drawing/2014/main" id="{06D4BC53-B0CC-9F55-D85C-C88E32236FA5}"/>
              </a:ext>
            </a:extLst>
          </p:cNvPr>
          <p:cNvPicPr>
            <a:picLocks noChangeAspect="1"/>
          </p:cNvPicPr>
          <p:nvPr/>
        </p:nvPicPr>
        <p:blipFill>
          <a:blip r:embed="rId7"/>
          <a:stretch>
            <a:fillRect/>
          </a:stretch>
        </p:blipFill>
        <p:spPr>
          <a:xfrm>
            <a:off x="713118" y="2733467"/>
            <a:ext cx="1422400" cy="337640"/>
          </a:xfrm>
          <a:prstGeom prst="rect">
            <a:avLst/>
          </a:prstGeom>
        </p:spPr>
      </p:pic>
      <p:pic>
        <p:nvPicPr>
          <p:cNvPr id="2" name="Imagen 1">
            <a:extLst>
              <a:ext uri="{FF2B5EF4-FFF2-40B4-BE49-F238E27FC236}">
                <a16:creationId xmlns:a16="http://schemas.microsoft.com/office/drawing/2014/main" id="{F67299C3-3E8B-851D-6802-DB5C6A671B3A}"/>
              </a:ext>
            </a:extLst>
          </p:cNvPr>
          <p:cNvPicPr>
            <a:picLocks noChangeAspect="1"/>
          </p:cNvPicPr>
          <p:nvPr/>
        </p:nvPicPr>
        <p:blipFill>
          <a:blip r:embed="rId10"/>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218387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48320"/>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permiten aumentar las posibilidades de evitar lesiones personales y daños a las instalaciones de la empresa.</a:t>
            </a:r>
          </a:p>
          <a:p>
            <a:endParaRPr lang="es-CO" sz="1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13944"/>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0"/>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403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02C47FE2-5428-894D-ACE0-FB8CE5E01A41}"/>
              </a:ext>
            </a:extLst>
          </p:cNvPr>
          <p:cNvSpPr/>
          <p:nvPr/>
        </p:nvSpPr>
        <p:spPr>
          <a:xfrm>
            <a:off x="8376906" y="5630620"/>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1910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15498"/>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399284"/>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2857010"/>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750680"/>
            <a:ext cx="4662587" cy="2123658"/>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Como varias marchas pasan frente a la empresa, esta es atacada por varios encapuchados, que desean ingresar a la fuerza.</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Implemente un plan formal de emergencia y recuperación que prevea situaciones potenciales de disturbios y manifestaciones populares, y su impacto en las operaciones de la compañía y seguridad de los trabajadores. El plan debe establecer medidas para mitigar las consecuencias directas e indirectas y la reanudación de las operaciones en el menor tiempo posible.</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150671"/>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39" y="1891152"/>
            <a:ext cx="2374331"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equipo de la brigada activa el plan de emergencias, ubicando lugares seguros en las instalaciones para resguardar al personal y se activan las líneas de comunicación con la policía y los bomberos.</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260483"/>
            <a:ext cx="257604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equipo de la brigada sale y se enfrenta con los delincuentes.</a:t>
            </a:r>
          </a:p>
          <a:p>
            <a:endParaRPr lang="es-CO" sz="12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283984" y="1962700"/>
            <a:ext cx="107950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539760"/>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2993144"/>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sp>
        <p:nvSpPr>
          <p:cNvPr id="41" name="Rectángulo 40">
            <a:hlinkClick r:id="rId10" action="ppaction://hlinksldjump"/>
            <a:extLst>
              <a:ext uri="{FF2B5EF4-FFF2-40B4-BE49-F238E27FC236}">
                <a16:creationId xmlns:a16="http://schemas.microsoft.com/office/drawing/2014/main" id="{72BFE76B-6792-E54D-82BD-2449D41BB16F}"/>
              </a:ext>
            </a:extLst>
          </p:cNvPr>
          <p:cNvSpPr/>
          <p:nvPr/>
        </p:nvSpPr>
        <p:spPr>
          <a:xfrm>
            <a:off x="6732734" y="286872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ángulo 41">
            <a:hlinkClick r:id="rId11" action="ppaction://hlinksldjump"/>
            <a:extLst>
              <a:ext uri="{FF2B5EF4-FFF2-40B4-BE49-F238E27FC236}">
                <a16:creationId xmlns:a16="http://schemas.microsoft.com/office/drawing/2014/main" id="{ADB2F587-858F-5D42-8942-FB0509E07EC9}"/>
              </a:ext>
            </a:extLst>
          </p:cNvPr>
          <p:cNvSpPr/>
          <p:nvPr/>
        </p:nvSpPr>
        <p:spPr>
          <a:xfrm>
            <a:off x="9687720" y="3354838"/>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3" name="Imagen 42">
            <a:extLst>
              <a:ext uri="{FF2B5EF4-FFF2-40B4-BE49-F238E27FC236}">
                <a16:creationId xmlns:a16="http://schemas.microsoft.com/office/drawing/2014/main" id="{BDFEA619-A379-C742-89EC-F9A0352BCCDC}"/>
              </a:ext>
            </a:extLst>
          </p:cNvPr>
          <p:cNvPicPr>
            <a:picLocks noChangeAspect="1"/>
          </p:cNvPicPr>
          <p:nvPr/>
        </p:nvPicPr>
        <p:blipFill>
          <a:blip r:embed="rId12"/>
          <a:stretch>
            <a:fillRect/>
          </a:stretch>
        </p:blipFill>
        <p:spPr>
          <a:xfrm>
            <a:off x="663211" y="6040238"/>
            <a:ext cx="5432789" cy="398405"/>
          </a:xfrm>
          <a:prstGeom prst="rect">
            <a:avLst/>
          </a:prstGeom>
        </p:spPr>
      </p:pic>
      <p:sp>
        <p:nvSpPr>
          <p:cNvPr id="44" name="Elipse 43">
            <a:extLst>
              <a:ext uri="{FF2B5EF4-FFF2-40B4-BE49-F238E27FC236}">
                <a16:creationId xmlns:a16="http://schemas.microsoft.com/office/drawing/2014/main" id="{97B42085-F6B0-1B4A-A075-CDABCEE6A78F}"/>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Elipse 44">
            <a:extLst>
              <a:ext uri="{FF2B5EF4-FFF2-40B4-BE49-F238E27FC236}">
                <a16:creationId xmlns:a16="http://schemas.microsoft.com/office/drawing/2014/main" id="{6CE95A26-8E70-BD4E-8642-B4A3D6186F67}"/>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Elipse 45">
            <a:extLst>
              <a:ext uri="{FF2B5EF4-FFF2-40B4-BE49-F238E27FC236}">
                <a16:creationId xmlns:a16="http://schemas.microsoft.com/office/drawing/2014/main" id="{AAFB07F5-524C-274F-97F5-394F6930C0BE}"/>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Elipse 46">
            <a:extLst>
              <a:ext uri="{FF2B5EF4-FFF2-40B4-BE49-F238E27FC236}">
                <a16:creationId xmlns:a16="http://schemas.microsoft.com/office/drawing/2014/main" id="{63C2357C-709B-5E44-884E-09BF68C047BC}"/>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a:extLst>
              <a:ext uri="{FF2B5EF4-FFF2-40B4-BE49-F238E27FC236}">
                <a16:creationId xmlns:a16="http://schemas.microsoft.com/office/drawing/2014/main" id="{C749BD98-5B94-0A4C-8902-C3333ED1C396}"/>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a:extLst>
              <a:ext uri="{FF2B5EF4-FFF2-40B4-BE49-F238E27FC236}">
                <a16:creationId xmlns:a16="http://schemas.microsoft.com/office/drawing/2014/main" id="{AD636AD1-3773-194B-A29A-4F28B0ACDA86}"/>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CuadroTexto 49">
            <a:extLst>
              <a:ext uri="{FF2B5EF4-FFF2-40B4-BE49-F238E27FC236}">
                <a16:creationId xmlns:a16="http://schemas.microsoft.com/office/drawing/2014/main" id="{FCACA1AA-BF6D-044F-A323-DF5CA46311FC}"/>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51" name="CuadroTexto 50">
            <a:extLst>
              <a:ext uri="{FF2B5EF4-FFF2-40B4-BE49-F238E27FC236}">
                <a16:creationId xmlns:a16="http://schemas.microsoft.com/office/drawing/2014/main" id="{C81B7049-3E74-054D-89A3-2688AFCDDFE0}"/>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52" name="Elipse 51">
            <a:extLst>
              <a:ext uri="{FF2B5EF4-FFF2-40B4-BE49-F238E27FC236}">
                <a16:creationId xmlns:a16="http://schemas.microsoft.com/office/drawing/2014/main" id="{AE2077EE-0403-8841-AAB8-215CE7594E6F}"/>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a:extLst>
              <a:ext uri="{FF2B5EF4-FFF2-40B4-BE49-F238E27FC236}">
                <a16:creationId xmlns:a16="http://schemas.microsoft.com/office/drawing/2014/main" id="{A73D9EAF-7FF8-3741-AC31-7E40DA0CA11A}"/>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Elipse 53">
            <a:extLst>
              <a:ext uri="{FF2B5EF4-FFF2-40B4-BE49-F238E27FC236}">
                <a16:creationId xmlns:a16="http://schemas.microsoft.com/office/drawing/2014/main" id="{D83D360B-20B7-6345-AF24-2ED8B0B350D8}"/>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75A7AFFD-AA14-7D41-841F-FF62F5967C49}"/>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DB0125D6-00EE-1C4C-85F1-CC9CD7C6B0D9}"/>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a:extLst>
              <a:ext uri="{FF2B5EF4-FFF2-40B4-BE49-F238E27FC236}">
                <a16:creationId xmlns:a16="http://schemas.microsoft.com/office/drawing/2014/main" id="{FC51B6BD-7667-6D48-8F37-6EE436FA05A9}"/>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CuadroTexto 57">
            <a:extLst>
              <a:ext uri="{FF2B5EF4-FFF2-40B4-BE49-F238E27FC236}">
                <a16:creationId xmlns:a16="http://schemas.microsoft.com/office/drawing/2014/main" id="{4454E2E5-5722-5A40-910D-90C9B79A5F5A}"/>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59" name="Cheurón 58">
            <a:extLst>
              <a:ext uri="{FF2B5EF4-FFF2-40B4-BE49-F238E27FC236}">
                <a16:creationId xmlns:a16="http://schemas.microsoft.com/office/drawing/2014/main" id="{41A144D0-17D0-A643-8D0F-97FE5174D3F5}"/>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60" name="Imagen 59">
            <a:extLst>
              <a:ext uri="{FF2B5EF4-FFF2-40B4-BE49-F238E27FC236}">
                <a16:creationId xmlns:a16="http://schemas.microsoft.com/office/drawing/2014/main" id="{C872CE10-11D8-F94F-902B-D73F814C8F19}"/>
              </a:ext>
            </a:extLst>
          </p:cNvPr>
          <p:cNvPicPr>
            <a:picLocks noChangeAspect="1"/>
          </p:cNvPicPr>
          <p:nvPr/>
        </p:nvPicPr>
        <p:blipFill>
          <a:blip r:embed="rId13"/>
          <a:stretch>
            <a:fillRect/>
          </a:stretch>
        </p:blipFill>
        <p:spPr>
          <a:xfrm>
            <a:off x="3001612" y="5981083"/>
            <a:ext cx="608132" cy="530291"/>
          </a:xfrm>
          <a:prstGeom prst="rect">
            <a:avLst/>
          </a:prstGeom>
        </p:spPr>
      </p:pic>
      <p:pic>
        <p:nvPicPr>
          <p:cNvPr id="15" name="Imagen 14">
            <a:extLst>
              <a:ext uri="{FF2B5EF4-FFF2-40B4-BE49-F238E27FC236}">
                <a16:creationId xmlns:a16="http://schemas.microsoft.com/office/drawing/2014/main" id="{21CC61E2-2A89-8C39-5AB2-3CA804D7542B}"/>
              </a:ext>
            </a:extLst>
          </p:cNvPr>
          <p:cNvPicPr>
            <a:picLocks noChangeAspect="1"/>
          </p:cNvPicPr>
          <p:nvPr/>
        </p:nvPicPr>
        <p:blipFill>
          <a:blip r:embed="rId14"/>
          <a:srcRect/>
          <a:stretch/>
        </p:blipFill>
        <p:spPr>
          <a:xfrm>
            <a:off x="7608553" y="3672656"/>
            <a:ext cx="2889385" cy="3231550"/>
          </a:xfrm>
          <a:prstGeom prst="rect">
            <a:avLst/>
          </a:prstGeom>
        </p:spPr>
      </p:pic>
    </p:spTree>
    <p:extLst>
      <p:ext uri="{BB962C8B-B14F-4D97-AF65-F5344CB8AC3E}">
        <p14:creationId xmlns:p14="http://schemas.microsoft.com/office/powerpoint/2010/main" val="2330810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Del enfrentamiento salen varios trabajadores heridos y las instalaciones sufren grandes pérdidas.</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AC038761-25C3-F147-9639-21DEB42606B1}"/>
              </a:ext>
            </a:extLst>
          </p:cNvPr>
          <p:cNvSpPr/>
          <p:nvPr/>
        </p:nvSpPr>
        <p:spPr>
          <a:xfrm>
            <a:off x="8281182" y="415641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FF4E64E5-3353-5A13-E5AC-3A0A1604B685}"/>
              </a:ext>
            </a:extLst>
          </p:cNvPr>
          <p:cNvPicPr>
            <a:picLocks noChangeAspect="1"/>
          </p:cNvPicPr>
          <p:nvPr/>
        </p:nvPicPr>
        <p:blipFill>
          <a:blip r:embed="rId9"/>
          <a:srcRect/>
          <a:stretch/>
        </p:blipFill>
        <p:spPr>
          <a:xfrm>
            <a:off x="930963" y="1369861"/>
            <a:ext cx="6264645" cy="4869684"/>
          </a:xfrm>
          <a:prstGeom prst="rect">
            <a:avLst/>
          </a:prstGeom>
        </p:spPr>
      </p:pic>
    </p:spTree>
    <p:extLst>
      <p:ext uri="{BB962C8B-B14F-4D97-AF65-F5344CB8AC3E}">
        <p14:creationId xmlns:p14="http://schemas.microsoft.com/office/powerpoint/2010/main" val="1582622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40571"/>
            <a:ext cx="2590433"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permiten aumentar las posibilidades de evitar lesiones personales y daños a las instalaciones de la empresa.</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06195"/>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2"/>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558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311EC0E7-1B3B-5549-B775-80A1D0BB55DB}"/>
              </a:ext>
            </a:extLst>
          </p:cNvPr>
          <p:cNvSpPr/>
          <p:nvPr/>
        </p:nvSpPr>
        <p:spPr>
          <a:xfrm>
            <a:off x="8376906" y="561512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71280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717145"/>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2595780"/>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21518"/>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9416" y="2750680"/>
            <a:ext cx="4662587" cy="1569660"/>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En la empresa durante las manifestaciones hubo invasión y daños a las instalaciones. Un equipo de trabajadores expertos deberá coordinar la reanudación de las operaciones.</a:t>
            </a:r>
          </a:p>
          <a:p>
            <a:endParaRPr lang="es-CO" sz="1200" b="1" i="1" dirty="0">
              <a:solidFill>
                <a:srgbClr val="009056"/>
              </a:solidFill>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Contacte a las autoridades competentes e informe lo sucedido. Evalúe el estado de los edificios y estructuras antes de acceder a ellos, para garantizar que se preserva su integridad estructural.</a:t>
            </a:r>
            <a:endParaRPr lang="es-CO" sz="1200" b="1" i="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960054"/>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40" y="1791690"/>
            <a:ext cx="2287844"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Decirles a todos los trabajadores que no se puede prestar el servicio.</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1826415"/>
            <a:ext cx="2576046"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Evaluar los daños materiales y humanos determinando los pasos a seguir, activando las medidas previstas en el plan de recuperación y contingencia para las operaciones.</a:t>
            </a:r>
          </a:p>
          <a:p>
            <a:endParaRPr lang="es-CO" sz="12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264373" y="1962700"/>
            <a:ext cx="850971"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Después</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2736259"/>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569513"/>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B71C5A7-2FF2-D16E-9583-CC7394CC93BE}"/>
              </a:ext>
            </a:extLst>
          </p:cNvPr>
          <p:cNvPicPr>
            <a:picLocks noChangeAspect="1"/>
          </p:cNvPicPr>
          <p:nvPr/>
        </p:nvPicPr>
        <p:blipFill>
          <a:blip r:embed="rId10"/>
          <a:stretch>
            <a:fillRect/>
          </a:stretch>
        </p:blipFill>
        <p:spPr>
          <a:xfrm>
            <a:off x="663211" y="6040238"/>
            <a:ext cx="5432789" cy="398405"/>
          </a:xfrm>
          <a:prstGeom prst="rect">
            <a:avLst/>
          </a:prstGeom>
        </p:spPr>
      </p:pic>
      <p:sp>
        <p:nvSpPr>
          <p:cNvPr id="16" name="Elipse 15">
            <a:extLst>
              <a:ext uri="{FF2B5EF4-FFF2-40B4-BE49-F238E27FC236}">
                <a16:creationId xmlns:a16="http://schemas.microsoft.com/office/drawing/2014/main" id="{1521E9E3-2A62-9989-F256-75A01F42D44B}"/>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532C4958-64AD-D517-F04A-3896DC78E3A4}"/>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0752350-D8A5-BBE5-6BEF-6E4F882DBDA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E5A1081-3933-28E3-7171-07F742350EB9}"/>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a:extLst>
              <a:ext uri="{FF2B5EF4-FFF2-40B4-BE49-F238E27FC236}">
                <a16:creationId xmlns:a16="http://schemas.microsoft.com/office/drawing/2014/main" id="{5BD5178E-2400-220A-57A5-F54C3B85FA97}"/>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lipse 26">
            <a:extLst>
              <a:ext uri="{FF2B5EF4-FFF2-40B4-BE49-F238E27FC236}">
                <a16:creationId xmlns:a16="http://schemas.microsoft.com/office/drawing/2014/main" id="{C66B3676-C6E9-AC99-C648-E0D5F1AA65C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7EC5A6AE-3134-A5E9-6373-E843FB94763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1" name="CuadroTexto 30">
            <a:extLst>
              <a:ext uri="{FF2B5EF4-FFF2-40B4-BE49-F238E27FC236}">
                <a16:creationId xmlns:a16="http://schemas.microsoft.com/office/drawing/2014/main" id="{610AFFF1-9714-98F3-5BD0-DE68B45750D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2" name="Elipse 31">
            <a:extLst>
              <a:ext uri="{FF2B5EF4-FFF2-40B4-BE49-F238E27FC236}">
                <a16:creationId xmlns:a16="http://schemas.microsoft.com/office/drawing/2014/main" id="{C1BA0F62-D3A3-CDF8-8843-B6F94BC7367E}"/>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8DF04D21-E594-9497-2BA4-4925AD23C501}"/>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a:extLst>
              <a:ext uri="{FF2B5EF4-FFF2-40B4-BE49-F238E27FC236}">
                <a16:creationId xmlns:a16="http://schemas.microsoft.com/office/drawing/2014/main" id="{CDB5F2A6-CDBD-5859-18FA-10C6272DE64C}"/>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a:extLst>
              <a:ext uri="{FF2B5EF4-FFF2-40B4-BE49-F238E27FC236}">
                <a16:creationId xmlns:a16="http://schemas.microsoft.com/office/drawing/2014/main" id="{35FBD55D-0810-D833-F3B6-2AF9D24CD905}"/>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09859DDE-052B-9EE0-DD66-0FAD04F8B4A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E95AD017-D2B5-12B7-2C5A-79CB55E78C74}"/>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D4E797BA-E92D-2AB5-CAE5-68B44826828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39" name="Cheurón 38">
            <a:extLst>
              <a:ext uri="{FF2B5EF4-FFF2-40B4-BE49-F238E27FC236}">
                <a16:creationId xmlns:a16="http://schemas.microsoft.com/office/drawing/2014/main" id="{0B4C4B2A-AF05-6C81-9CC1-828AEDA1E12C}"/>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40" name="Imagen 39">
            <a:extLst>
              <a:ext uri="{FF2B5EF4-FFF2-40B4-BE49-F238E27FC236}">
                <a16:creationId xmlns:a16="http://schemas.microsoft.com/office/drawing/2014/main" id="{35841C07-5E19-A574-B9CB-85A79176FAEE}"/>
              </a:ext>
            </a:extLst>
          </p:cNvPr>
          <p:cNvPicPr>
            <a:picLocks noChangeAspect="1"/>
          </p:cNvPicPr>
          <p:nvPr/>
        </p:nvPicPr>
        <p:blipFill>
          <a:blip r:embed="rId11"/>
          <a:stretch>
            <a:fillRect/>
          </a:stretch>
        </p:blipFill>
        <p:spPr>
          <a:xfrm>
            <a:off x="4622468" y="5981083"/>
            <a:ext cx="608132" cy="530291"/>
          </a:xfrm>
          <a:prstGeom prst="rect">
            <a:avLst/>
          </a:prstGeom>
        </p:spPr>
      </p:pic>
      <p:sp>
        <p:nvSpPr>
          <p:cNvPr id="41" name="Rectángulo 40">
            <a:hlinkClick r:id="rId12" action="ppaction://hlinksldjump"/>
            <a:extLst>
              <a:ext uri="{FF2B5EF4-FFF2-40B4-BE49-F238E27FC236}">
                <a16:creationId xmlns:a16="http://schemas.microsoft.com/office/drawing/2014/main" id="{4EDFECDD-9305-9340-BCE8-7791FC57D756}"/>
              </a:ext>
            </a:extLst>
          </p:cNvPr>
          <p:cNvSpPr/>
          <p:nvPr/>
        </p:nvSpPr>
        <p:spPr>
          <a:xfrm>
            <a:off x="6786619" y="341018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a:hlinkClick r:id="rId13" action="ppaction://hlinksldjump"/>
            <a:extLst>
              <a:ext uri="{FF2B5EF4-FFF2-40B4-BE49-F238E27FC236}">
                <a16:creationId xmlns:a16="http://schemas.microsoft.com/office/drawing/2014/main" id="{C007F048-8C6A-F94E-B7B4-894531B29DC7}"/>
              </a:ext>
            </a:extLst>
          </p:cNvPr>
          <p:cNvSpPr/>
          <p:nvPr/>
        </p:nvSpPr>
        <p:spPr>
          <a:xfrm>
            <a:off x="9684133" y="2588497"/>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lipse 42">
            <a:extLst>
              <a:ext uri="{FF2B5EF4-FFF2-40B4-BE49-F238E27FC236}">
                <a16:creationId xmlns:a16="http://schemas.microsoft.com/office/drawing/2014/main" id="{01511700-2061-0E46-B65E-A719EC94138D}"/>
              </a:ext>
            </a:extLst>
          </p:cNvPr>
          <p:cNvSpPr/>
          <p:nvPr/>
        </p:nvSpPr>
        <p:spPr>
          <a:xfrm>
            <a:off x="65994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4D010E21-3648-A261-9572-2A0DE64CF5FB}"/>
              </a:ext>
            </a:extLst>
          </p:cNvPr>
          <p:cNvPicPr>
            <a:picLocks noChangeAspect="1"/>
          </p:cNvPicPr>
          <p:nvPr/>
        </p:nvPicPr>
        <p:blipFill>
          <a:blip r:embed="rId14"/>
          <a:srcRect/>
          <a:stretch/>
        </p:blipFill>
        <p:spPr>
          <a:xfrm>
            <a:off x="7907963" y="3219627"/>
            <a:ext cx="3288643" cy="3630155"/>
          </a:xfrm>
          <a:prstGeom prst="rect">
            <a:avLst/>
          </a:prstGeom>
        </p:spPr>
      </p:pic>
    </p:spTree>
    <p:extLst>
      <p:ext uri="{BB962C8B-B14F-4D97-AF65-F5344CB8AC3E}">
        <p14:creationId xmlns:p14="http://schemas.microsoft.com/office/powerpoint/2010/main" val="3174482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Ningún trabajador sabe cómo reactivar el servicio y desconoce la situación de los trabajadores lesionados.</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47EB449E-A5DD-F940-AB0E-DE65E872F55F}"/>
              </a:ext>
            </a:extLst>
          </p:cNvPr>
          <p:cNvSpPr/>
          <p:nvPr/>
        </p:nvSpPr>
        <p:spPr>
          <a:xfrm>
            <a:off x="8258013" y="414259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0A7E3457-A1E4-4E1F-7077-75DE28C1BA1A}"/>
              </a:ext>
            </a:extLst>
          </p:cNvPr>
          <p:cNvPicPr>
            <a:picLocks noChangeAspect="1"/>
          </p:cNvPicPr>
          <p:nvPr/>
        </p:nvPicPr>
        <p:blipFill>
          <a:blip r:embed="rId9"/>
          <a:srcRect/>
          <a:stretch/>
        </p:blipFill>
        <p:spPr>
          <a:xfrm>
            <a:off x="930963" y="1369861"/>
            <a:ext cx="6264645" cy="4869684"/>
          </a:xfrm>
          <a:prstGeom prst="rect">
            <a:avLst/>
          </a:prstGeom>
        </p:spPr>
      </p:pic>
    </p:spTree>
    <p:extLst>
      <p:ext uri="{BB962C8B-B14F-4D97-AF65-F5344CB8AC3E}">
        <p14:creationId xmlns:p14="http://schemas.microsoft.com/office/powerpoint/2010/main" val="304684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29066"/>
            <a:ext cx="2680013"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permiten aumentar las posibilidades de evitar lesiones personales y daños a las instalaciones de la empresa.</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94690"/>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4"/>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40324"/>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DDA759CD-23C8-F145-B5B5-2707E8D52A3C}"/>
              </a:ext>
            </a:extLst>
          </p:cNvPr>
          <p:cNvSpPr/>
          <p:nvPr/>
        </p:nvSpPr>
        <p:spPr>
          <a:xfrm>
            <a:off x="8376906" y="560744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797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FB13B2-B9A3-709C-3ED7-95D488AB8EF6}"/>
              </a:ext>
            </a:extLst>
          </p:cNvPr>
          <p:cNvPicPr>
            <a:picLocks noChangeAspect="1"/>
          </p:cNvPicPr>
          <p:nvPr/>
        </p:nvPicPr>
        <p:blipFill>
          <a:blip r:embed="rId2"/>
          <a:stretch>
            <a:fillRect/>
          </a:stretch>
        </p:blipFill>
        <p:spPr>
          <a:xfrm>
            <a:off x="-32085" y="0"/>
            <a:ext cx="12192551" cy="6898268"/>
          </a:xfrm>
          <a:prstGeom prst="rect">
            <a:avLst/>
          </a:prstGeom>
        </p:spPr>
      </p:pic>
      <p:pic>
        <p:nvPicPr>
          <p:cNvPr id="24" name="Imagen 23">
            <a:extLst>
              <a:ext uri="{FF2B5EF4-FFF2-40B4-BE49-F238E27FC236}">
                <a16:creationId xmlns:a16="http://schemas.microsoft.com/office/drawing/2014/main" id="{C7436249-34B2-9140-7C20-E17FD7CB29DB}"/>
              </a:ext>
            </a:extLst>
          </p:cNvPr>
          <p:cNvPicPr>
            <a:picLocks noChangeAspect="1"/>
          </p:cNvPicPr>
          <p:nvPr/>
        </p:nvPicPr>
        <p:blipFill>
          <a:blip r:embed="rId3"/>
          <a:stretch>
            <a:fillRect/>
          </a:stretch>
        </p:blipFill>
        <p:spPr>
          <a:xfrm>
            <a:off x="-32084" y="3156202"/>
            <a:ext cx="12224084" cy="3742066"/>
          </a:xfrm>
          <a:prstGeom prst="rect">
            <a:avLst/>
          </a:prstGeom>
        </p:spPr>
      </p:pic>
      <p:sp>
        <p:nvSpPr>
          <p:cNvPr id="4" name="CuadroTexto 3">
            <a:extLst>
              <a:ext uri="{FF2B5EF4-FFF2-40B4-BE49-F238E27FC236}">
                <a16:creationId xmlns:a16="http://schemas.microsoft.com/office/drawing/2014/main" id="{FA5E7AAC-8E45-6527-2477-0D40788BC902}"/>
              </a:ext>
            </a:extLst>
          </p:cNvPr>
          <p:cNvSpPr txBox="1"/>
          <p:nvPr/>
        </p:nvSpPr>
        <p:spPr>
          <a:xfrm>
            <a:off x="3549033" y="4105127"/>
            <a:ext cx="5061847" cy="584775"/>
          </a:xfrm>
          <a:prstGeom prst="rect">
            <a:avLst/>
          </a:prstGeom>
          <a:noFill/>
        </p:spPr>
        <p:txBody>
          <a:bodyPr wrap="square" rtlCol="0">
            <a:spAutoFit/>
          </a:bodyPr>
          <a:lstStyle/>
          <a:p>
            <a:pPr algn="ctr"/>
            <a:r>
              <a:rPr lang="es-CO" sz="1600" b="1" i="1" dirty="0">
                <a:solidFill>
                  <a:srgbClr val="009056"/>
                </a:solidFill>
                <a:latin typeface="Arial" panose="020B0604020202020204" pitchFamily="34" charset="0"/>
                <a:cs typeface="Arial" panose="020B0604020202020204" pitchFamily="34" charset="0"/>
              </a:rPr>
              <a:t>¡Recuerde!</a:t>
            </a:r>
            <a:r>
              <a:rPr lang="es-CO" sz="1600" i="1" dirty="0">
                <a:solidFill>
                  <a:srgbClr val="009056"/>
                </a:solidFill>
                <a:latin typeface="Arial" panose="020B0604020202020204" pitchFamily="34" charset="0"/>
                <a:cs typeface="Arial" panose="020B0604020202020204" pitchFamily="34" charset="0"/>
              </a:rPr>
              <a:t>,</a:t>
            </a:r>
            <a:r>
              <a:rPr lang="es-CO" sz="1600" b="1" i="1" dirty="0">
                <a:solidFill>
                  <a:srgbClr val="009056"/>
                </a:solidFill>
                <a:latin typeface="Arial" panose="020B0604020202020204" pitchFamily="34" charset="0"/>
                <a:cs typeface="Arial" panose="020B0604020202020204" pitchFamily="34" charset="0"/>
              </a:rPr>
              <a:t> </a:t>
            </a:r>
            <a:r>
              <a:rPr lang="es-CO" sz="1600" i="1" dirty="0">
                <a:solidFill>
                  <a:srgbClr val="009056"/>
                </a:solidFill>
                <a:latin typeface="Arial" panose="020B0604020202020204" pitchFamily="34" charset="0"/>
                <a:cs typeface="Arial" panose="020B0604020202020204" pitchFamily="34" charset="0"/>
              </a:rPr>
              <a:t>la prioridad es la seguridad </a:t>
            </a:r>
          </a:p>
          <a:p>
            <a:pPr algn="ctr"/>
            <a:r>
              <a:rPr lang="es-CO" sz="1600" i="1" dirty="0">
                <a:solidFill>
                  <a:srgbClr val="009056"/>
                </a:solidFill>
                <a:latin typeface="Arial" panose="020B0604020202020204" pitchFamily="34" charset="0"/>
                <a:cs typeface="Arial" panose="020B0604020202020204" pitchFamily="34" charset="0"/>
              </a:rPr>
              <a:t>e integridad física, suya y de los suyos.</a:t>
            </a:r>
          </a:p>
        </p:txBody>
      </p:sp>
      <p:pic>
        <p:nvPicPr>
          <p:cNvPr id="14" name="Imagen 13">
            <a:extLst>
              <a:ext uri="{FF2B5EF4-FFF2-40B4-BE49-F238E27FC236}">
                <a16:creationId xmlns:a16="http://schemas.microsoft.com/office/drawing/2014/main" id="{C023A3B1-1D1A-9039-B37F-303445D3E1CC}"/>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16" name="Imagen 15">
            <a:extLst>
              <a:ext uri="{FF2B5EF4-FFF2-40B4-BE49-F238E27FC236}">
                <a16:creationId xmlns:a16="http://schemas.microsoft.com/office/drawing/2014/main" id="{B8A04CC9-FBCD-6837-4FB6-753D4679A886}"/>
              </a:ext>
            </a:extLst>
          </p:cNvPr>
          <p:cNvPicPr>
            <a:picLocks noChangeAspect="1"/>
          </p:cNvPicPr>
          <p:nvPr/>
        </p:nvPicPr>
        <p:blipFill>
          <a:blip r:embed="rId5"/>
          <a:stretch>
            <a:fillRect/>
          </a:stretch>
        </p:blipFill>
        <p:spPr>
          <a:xfrm>
            <a:off x="659975" y="482328"/>
            <a:ext cx="2161177" cy="446115"/>
          </a:xfrm>
          <a:prstGeom prst="rect">
            <a:avLst/>
          </a:prstGeom>
        </p:spPr>
      </p:pic>
      <p:pic>
        <p:nvPicPr>
          <p:cNvPr id="17" name="Imagen 16">
            <a:extLst>
              <a:ext uri="{FF2B5EF4-FFF2-40B4-BE49-F238E27FC236}">
                <a16:creationId xmlns:a16="http://schemas.microsoft.com/office/drawing/2014/main" id="{44FF9F2A-2B96-9B75-DC79-874BBBB6DFFF}"/>
              </a:ext>
            </a:extLst>
          </p:cNvPr>
          <p:cNvPicPr>
            <a:picLocks noChangeAspect="1"/>
          </p:cNvPicPr>
          <p:nvPr/>
        </p:nvPicPr>
        <p:blipFill>
          <a:blip r:embed="rId6"/>
          <a:stretch>
            <a:fillRect/>
          </a:stretch>
        </p:blipFill>
        <p:spPr>
          <a:xfrm>
            <a:off x="3967076" y="1331970"/>
            <a:ext cx="4225763" cy="2773157"/>
          </a:xfrm>
          <a:prstGeom prst="rect">
            <a:avLst/>
          </a:prstGeom>
        </p:spPr>
      </p:pic>
      <p:pic>
        <p:nvPicPr>
          <p:cNvPr id="25" name="Imagen 24">
            <a:extLst>
              <a:ext uri="{FF2B5EF4-FFF2-40B4-BE49-F238E27FC236}">
                <a16:creationId xmlns:a16="http://schemas.microsoft.com/office/drawing/2014/main" id="{F3775710-F473-BB35-AACD-B30D4E19CEDE}"/>
              </a:ext>
            </a:extLst>
          </p:cNvPr>
          <p:cNvPicPr>
            <a:picLocks noChangeAspect="1"/>
          </p:cNvPicPr>
          <p:nvPr/>
        </p:nvPicPr>
        <p:blipFill>
          <a:blip r:embed="rId7"/>
          <a:stretch>
            <a:fillRect/>
          </a:stretch>
        </p:blipFill>
        <p:spPr>
          <a:xfrm>
            <a:off x="10106771" y="452035"/>
            <a:ext cx="1422400" cy="337640"/>
          </a:xfrm>
          <a:prstGeom prst="rect">
            <a:avLst/>
          </a:prstGeom>
        </p:spPr>
      </p:pic>
      <p:cxnSp>
        <p:nvCxnSpPr>
          <p:cNvPr id="46" name="Conector recto 45">
            <a:extLst>
              <a:ext uri="{FF2B5EF4-FFF2-40B4-BE49-F238E27FC236}">
                <a16:creationId xmlns:a16="http://schemas.microsoft.com/office/drawing/2014/main" id="{EBEEDE6B-D9A5-197A-B15E-6DD99CA14702}"/>
              </a:ext>
            </a:extLst>
          </p:cNvPr>
          <p:cNvCxnSpPr>
            <a:cxnSpLocks/>
          </p:cNvCxnSpPr>
          <p:nvPr/>
        </p:nvCxnSpPr>
        <p:spPr>
          <a:xfrm>
            <a:off x="9651845" y="4068628"/>
            <a:ext cx="0" cy="75745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49" name="Imagen 48">
            <a:extLst>
              <a:ext uri="{FF2B5EF4-FFF2-40B4-BE49-F238E27FC236}">
                <a16:creationId xmlns:a16="http://schemas.microsoft.com/office/drawing/2014/main" id="{06D4BC53-B0CC-9F55-D85C-C88E32236FA5}"/>
              </a:ext>
            </a:extLst>
          </p:cNvPr>
          <p:cNvPicPr>
            <a:picLocks noChangeAspect="1"/>
          </p:cNvPicPr>
          <p:nvPr/>
        </p:nvPicPr>
        <p:blipFill>
          <a:blip r:embed="rId7"/>
          <a:stretch>
            <a:fillRect/>
          </a:stretch>
        </p:blipFill>
        <p:spPr>
          <a:xfrm>
            <a:off x="713118" y="2733467"/>
            <a:ext cx="1422400" cy="337640"/>
          </a:xfrm>
          <a:prstGeom prst="rect">
            <a:avLst/>
          </a:prstGeom>
        </p:spPr>
      </p:pic>
      <p:pic>
        <p:nvPicPr>
          <p:cNvPr id="2" name="Imagen 1">
            <a:extLst>
              <a:ext uri="{FF2B5EF4-FFF2-40B4-BE49-F238E27FC236}">
                <a16:creationId xmlns:a16="http://schemas.microsoft.com/office/drawing/2014/main" id="{F67299C3-3E8B-851D-6802-DB5C6A671B3A}"/>
              </a:ext>
            </a:extLst>
          </p:cNvPr>
          <p:cNvPicPr>
            <a:picLocks noChangeAspect="1"/>
          </p:cNvPicPr>
          <p:nvPr/>
        </p:nvPicPr>
        <p:blipFill>
          <a:blip r:embed="rId8"/>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2906501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n 60">
            <a:extLst>
              <a:ext uri="{FF2B5EF4-FFF2-40B4-BE49-F238E27FC236}">
                <a16:creationId xmlns:a16="http://schemas.microsoft.com/office/drawing/2014/main" id="{A86FFB5D-5960-D444-AB55-9D8F1A527EC6}"/>
              </a:ext>
            </a:extLst>
          </p:cNvPr>
          <p:cNvPicPr>
            <a:picLocks noChangeAspect="1"/>
          </p:cNvPicPr>
          <p:nvPr/>
        </p:nvPicPr>
        <p:blipFill>
          <a:blip r:embed="rId2"/>
          <a:stretch>
            <a:fillRect/>
          </a:stretch>
        </p:blipFill>
        <p:spPr>
          <a:xfrm>
            <a:off x="0" y="16936"/>
            <a:ext cx="12192551" cy="6898268"/>
          </a:xfrm>
          <a:prstGeom prst="rect">
            <a:avLst/>
          </a:prstGeom>
        </p:spPr>
      </p:pic>
      <p:pic>
        <p:nvPicPr>
          <p:cNvPr id="46" name="Imagen 45">
            <a:extLst>
              <a:ext uri="{FF2B5EF4-FFF2-40B4-BE49-F238E27FC236}">
                <a16:creationId xmlns:a16="http://schemas.microsoft.com/office/drawing/2014/main" id="{0ADC5EA0-DCCB-B13C-DBA5-9900178A18ED}"/>
              </a:ext>
            </a:extLst>
          </p:cNvPr>
          <p:cNvPicPr>
            <a:picLocks noChangeAspect="1"/>
          </p:cNvPicPr>
          <p:nvPr/>
        </p:nvPicPr>
        <p:blipFill>
          <a:blip r:embed="rId3"/>
          <a:stretch>
            <a:fillRect/>
          </a:stretch>
        </p:blipFill>
        <p:spPr>
          <a:xfrm>
            <a:off x="356371" y="1626116"/>
            <a:ext cx="6260516" cy="4204980"/>
          </a:xfrm>
          <a:prstGeom prst="rect">
            <a:avLst/>
          </a:prstGeom>
        </p:spPr>
      </p:pic>
      <p:pic>
        <p:nvPicPr>
          <p:cNvPr id="53" name="Imagen 52">
            <a:extLst>
              <a:ext uri="{FF2B5EF4-FFF2-40B4-BE49-F238E27FC236}">
                <a16:creationId xmlns:a16="http://schemas.microsoft.com/office/drawing/2014/main" id="{EF42FF1B-D280-6C7E-FF9C-17C52E2945B9}"/>
              </a:ext>
            </a:extLst>
          </p:cNvPr>
          <p:cNvPicPr>
            <a:picLocks noChangeAspect="1"/>
          </p:cNvPicPr>
          <p:nvPr/>
        </p:nvPicPr>
        <p:blipFill>
          <a:blip r:embed="rId4"/>
          <a:stretch>
            <a:fillRect/>
          </a:stretch>
        </p:blipFill>
        <p:spPr>
          <a:xfrm>
            <a:off x="663211" y="6040238"/>
            <a:ext cx="5432789" cy="398405"/>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694717"/>
            <a:ext cx="4933591" cy="230832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Andrés se encontraba consultando las redes sociales, y vio un titular que decía “Mañana habrá manifestaciones en la ciudad, prepárese”.</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En ese momento Andrés le dice a su compañero Mario, lo que deberían hacer el día siguiente.</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No conocer de manera clara los lugares donde se realizarán las marchas, es exponerse a situaciones peligrosas que pueden llegar a lesionar y lastimar a las personas.</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C65A2D1-3D57-5A78-C3DE-2EDF125E90D5}"/>
              </a:ext>
            </a:extLst>
          </p:cNvPr>
          <p:cNvSpPr txBox="1"/>
          <p:nvPr/>
        </p:nvSpPr>
        <p:spPr>
          <a:xfrm>
            <a:off x="2341201" y="1962700"/>
            <a:ext cx="623052"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Antes</a:t>
            </a: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926307"/>
            <a:ext cx="4113977"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82007" y="1683217"/>
            <a:ext cx="2287844"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Conocer con antelación los lugares donde habrá concentraciones y las rutas que tomarán las marchas, con el fin de organizar los desplazamientos o en caso necesario evitar realizarlos.</a:t>
            </a:r>
          </a:p>
        </p:txBody>
      </p:sp>
      <p:grpSp>
        <p:nvGrpSpPr>
          <p:cNvPr id="6" name="Grupo 5">
            <a:extLst>
              <a:ext uri="{FF2B5EF4-FFF2-40B4-BE49-F238E27FC236}">
                <a16:creationId xmlns:a16="http://schemas.microsoft.com/office/drawing/2014/main" id="{BB0E9A89-9617-FE66-9F37-5C1AEFCEB25F}"/>
              </a:ext>
            </a:extLst>
          </p:cNvPr>
          <p:cNvGrpSpPr/>
          <p:nvPr/>
        </p:nvGrpSpPr>
        <p:grpSpPr>
          <a:xfrm>
            <a:off x="9687720" y="3134541"/>
            <a:ext cx="2003970" cy="588737"/>
            <a:chOff x="9687720" y="3827380"/>
            <a:chExt cx="2003970" cy="588737"/>
          </a:xfrm>
        </p:grpSpPr>
        <p:pic>
          <p:nvPicPr>
            <p:cNvPr id="28" name="Imagen 27">
              <a:hlinkClick r:id="rId5"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6"/>
            <a:stretch>
              <a:fillRect/>
            </a:stretch>
          </p:blipFill>
          <p:spPr>
            <a:xfrm>
              <a:off x="9687720" y="3827380"/>
              <a:ext cx="2003970" cy="588737"/>
            </a:xfrm>
            <a:prstGeom prst="rect">
              <a:avLst/>
            </a:prstGeom>
          </p:spPr>
        </p:pic>
        <p:sp>
          <p:nvSpPr>
            <p:cNvPr id="19" name="CuadroTexto 18">
              <a:hlinkClick r:id="rId5" action="ppaction://hlinksldjump"/>
              <a:extLst>
                <a:ext uri="{FF2B5EF4-FFF2-40B4-BE49-F238E27FC236}">
                  <a16:creationId xmlns:a16="http://schemas.microsoft.com/office/drawing/2014/main" id="{731D9604-A237-28F9-D887-5A3F810B9493}"/>
                </a:ext>
              </a:extLst>
            </p:cNvPr>
            <p:cNvSpPr txBox="1"/>
            <p:nvPr/>
          </p:nvSpPr>
          <p:spPr>
            <a:xfrm>
              <a:off x="10052564" y="3967859"/>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grpSp>
      <p:sp>
        <p:nvSpPr>
          <p:cNvPr id="14" name="CuadroTexto 13">
            <a:extLst>
              <a:ext uri="{FF2B5EF4-FFF2-40B4-BE49-F238E27FC236}">
                <a16:creationId xmlns:a16="http://schemas.microsoft.com/office/drawing/2014/main" id="{812DC641-11AD-96E3-E233-25037AD726B6}"/>
              </a:ext>
            </a:extLst>
          </p:cNvPr>
          <p:cNvSpPr txBox="1"/>
          <p:nvPr/>
        </p:nvSpPr>
        <p:spPr>
          <a:xfrm>
            <a:off x="6747612" y="1683217"/>
            <a:ext cx="2613536"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Levantarse más temprano por si hay que caminar y solicitar en el trabajo salir más temprano.</a:t>
            </a:r>
          </a:p>
          <a:p>
            <a:endParaRPr lang="es-CO" sz="1200" dirty="0">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DD394786-EAEE-F217-086B-E0D02FFB9DDA}"/>
              </a:ext>
            </a:extLst>
          </p:cNvPr>
          <p:cNvGrpSpPr/>
          <p:nvPr/>
        </p:nvGrpSpPr>
        <p:grpSpPr>
          <a:xfrm>
            <a:off x="6786619" y="2418922"/>
            <a:ext cx="2003970" cy="588737"/>
            <a:chOff x="6786619" y="3827380"/>
            <a:chExt cx="2003970" cy="588737"/>
          </a:xfrm>
        </p:grpSpPr>
        <p:pic>
          <p:nvPicPr>
            <p:cNvPr id="21" name="Imagen 20">
              <a:hlinkClick r:id="rId7" action="ppaction://hlinksldjump"/>
              <a:extLst>
                <a:ext uri="{FF2B5EF4-FFF2-40B4-BE49-F238E27FC236}">
                  <a16:creationId xmlns:a16="http://schemas.microsoft.com/office/drawing/2014/main" id="{09036CAD-A083-09C9-44F4-53BE3F806956}"/>
                </a:ext>
              </a:extLst>
            </p:cNvPr>
            <p:cNvPicPr>
              <a:picLocks noChangeAspect="1"/>
            </p:cNvPicPr>
            <p:nvPr/>
          </p:nvPicPr>
          <p:blipFill>
            <a:blip r:embed="rId6"/>
            <a:stretch>
              <a:fillRect/>
            </a:stretch>
          </p:blipFill>
          <p:spPr>
            <a:xfrm>
              <a:off x="6786619" y="3827380"/>
              <a:ext cx="2003970" cy="588737"/>
            </a:xfrm>
            <a:prstGeom prst="rect">
              <a:avLst/>
            </a:prstGeom>
          </p:spPr>
        </p:pic>
        <p:sp>
          <p:nvSpPr>
            <p:cNvPr id="20" name="CuadroTexto 19">
              <a:hlinkClick r:id="rId7" action="ppaction://hlinksldjump"/>
              <a:extLst>
                <a:ext uri="{FF2B5EF4-FFF2-40B4-BE49-F238E27FC236}">
                  <a16:creationId xmlns:a16="http://schemas.microsoft.com/office/drawing/2014/main" id="{43C7E642-A247-55D3-7372-CE4C8005DC43}"/>
                </a:ext>
              </a:extLst>
            </p:cNvPr>
            <p:cNvSpPr txBox="1"/>
            <p:nvPr/>
          </p:nvSpPr>
          <p:spPr>
            <a:xfrm>
              <a:off x="7247322" y="3974738"/>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gr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8"/>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9"/>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10"/>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11"/>
          <a:stretch>
            <a:fillRect/>
          </a:stretch>
        </p:blipFill>
        <p:spPr>
          <a:xfrm>
            <a:off x="11972471" y="1264237"/>
            <a:ext cx="117460" cy="1065530"/>
          </a:xfrm>
          <a:prstGeom prst="rect">
            <a:avLst/>
          </a:prstGeom>
        </p:spPr>
      </p:pic>
      <p:sp>
        <p:nvSpPr>
          <p:cNvPr id="8" name="Elipse 7">
            <a:extLst>
              <a:ext uri="{FF2B5EF4-FFF2-40B4-BE49-F238E27FC236}">
                <a16:creationId xmlns:a16="http://schemas.microsoft.com/office/drawing/2014/main" id="{A71A522D-B633-282B-6CBC-42CF13C19965}"/>
              </a:ext>
            </a:extLst>
          </p:cNvPr>
          <p:cNvSpPr/>
          <p:nvPr/>
        </p:nvSpPr>
        <p:spPr>
          <a:xfrm>
            <a:off x="736395" y="6113168"/>
            <a:ext cx="265610" cy="265610"/>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E98112DF-B7E2-17F8-3E5B-E8C38FEEF7CA}"/>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A9285592-DD21-91F7-7B28-18D73ADC7C0D}"/>
              </a:ext>
            </a:extLst>
          </p:cNvPr>
          <p:cNvSpPr/>
          <p:nvPr/>
        </p:nvSpPr>
        <p:spPr>
          <a:xfrm>
            <a:off x="134343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a:extLst>
              <a:ext uri="{FF2B5EF4-FFF2-40B4-BE49-F238E27FC236}">
                <a16:creationId xmlns:a16="http://schemas.microsoft.com/office/drawing/2014/main" id="{E693C3F7-4B86-D93A-45B9-DD0617ADF27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a:extLst>
              <a:ext uri="{FF2B5EF4-FFF2-40B4-BE49-F238E27FC236}">
                <a16:creationId xmlns:a16="http://schemas.microsoft.com/office/drawing/2014/main" id="{4F6F29D7-6BCF-0280-2F9F-7192DCF24B6C}"/>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a:extLst>
              <a:ext uri="{FF2B5EF4-FFF2-40B4-BE49-F238E27FC236}">
                <a16:creationId xmlns:a16="http://schemas.microsoft.com/office/drawing/2014/main" id="{7C09D74A-C9FE-35FC-53A6-B9E3AA5AA345}"/>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7AA26392-1926-E7C3-4FEF-8754BF4E09AA}"/>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a:extLst>
              <a:ext uri="{FF2B5EF4-FFF2-40B4-BE49-F238E27FC236}">
                <a16:creationId xmlns:a16="http://schemas.microsoft.com/office/drawing/2014/main" id="{3E4B05AA-121B-6256-0A3B-6000DCD0E255}"/>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5" name="CuadroTexto 34">
            <a:extLst>
              <a:ext uri="{FF2B5EF4-FFF2-40B4-BE49-F238E27FC236}">
                <a16:creationId xmlns:a16="http://schemas.microsoft.com/office/drawing/2014/main" id="{402E1920-EF6E-748D-33B5-0629BB45018C}"/>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6" name="Elipse 35">
            <a:extLst>
              <a:ext uri="{FF2B5EF4-FFF2-40B4-BE49-F238E27FC236}">
                <a16:creationId xmlns:a16="http://schemas.microsoft.com/office/drawing/2014/main" id="{53B62D94-9BBE-56F4-B104-17DCD3341624}"/>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F5F249E1-6218-5ADB-6275-73B7C96DA218}"/>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Elipse 37">
            <a:extLst>
              <a:ext uri="{FF2B5EF4-FFF2-40B4-BE49-F238E27FC236}">
                <a16:creationId xmlns:a16="http://schemas.microsoft.com/office/drawing/2014/main" id="{0CDBBA55-C298-B53D-059E-3C6A942064FE}"/>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Elipse 39">
            <a:extLst>
              <a:ext uri="{FF2B5EF4-FFF2-40B4-BE49-F238E27FC236}">
                <a16:creationId xmlns:a16="http://schemas.microsoft.com/office/drawing/2014/main" id="{AF3A6E86-1132-43F1-9B70-27A4FB1ACAE7}"/>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Elipse 40">
            <a:extLst>
              <a:ext uri="{FF2B5EF4-FFF2-40B4-BE49-F238E27FC236}">
                <a16:creationId xmlns:a16="http://schemas.microsoft.com/office/drawing/2014/main" id="{D018C3DE-8B14-60FB-5876-F72056C0810F}"/>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Elipse 41">
            <a:extLst>
              <a:ext uri="{FF2B5EF4-FFF2-40B4-BE49-F238E27FC236}">
                <a16:creationId xmlns:a16="http://schemas.microsoft.com/office/drawing/2014/main" id="{40652B61-CB5D-A07D-D243-28ADD81E6919}"/>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CuadroTexto 42">
            <a:extLst>
              <a:ext uri="{FF2B5EF4-FFF2-40B4-BE49-F238E27FC236}">
                <a16:creationId xmlns:a16="http://schemas.microsoft.com/office/drawing/2014/main" id="{AA1EEFF2-0370-E4BA-50C4-955B759ACDB2}"/>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45" name="Cheurón 44">
            <a:extLst>
              <a:ext uri="{FF2B5EF4-FFF2-40B4-BE49-F238E27FC236}">
                <a16:creationId xmlns:a16="http://schemas.microsoft.com/office/drawing/2014/main" id="{4F794326-E226-BC73-E045-F7D3E16EF975}"/>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59" name="Imagen 58">
            <a:extLst>
              <a:ext uri="{FF2B5EF4-FFF2-40B4-BE49-F238E27FC236}">
                <a16:creationId xmlns:a16="http://schemas.microsoft.com/office/drawing/2014/main" id="{AA6074E3-934B-3609-1219-5BACB8170319}"/>
              </a:ext>
            </a:extLst>
          </p:cNvPr>
          <p:cNvPicPr>
            <a:picLocks noChangeAspect="1"/>
          </p:cNvPicPr>
          <p:nvPr/>
        </p:nvPicPr>
        <p:blipFill>
          <a:blip r:embed="rId12"/>
          <a:stretch>
            <a:fillRect/>
          </a:stretch>
        </p:blipFill>
        <p:spPr>
          <a:xfrm>
            <a:off x="581920" y="5981083"/>
            <a:ext cx="608132" cy="530291"/>
          </a:xfrm>
          <a:prstGeom prst="rect">
            <a:avLst/>
          </a:prstGeom>
        </p:spPr>
      </p:pic>
      <p:sp>
        <p:nvSpPr>
          <p:cNvPr id="2" name="Rectángulo 1">
            <a:hlinkClick r:id="rId7" action="ppaction://hlinksldjump"/>
            <a:extLst>
              <a:ext uri="{FF2B5EF4-FFF2-40B4-BE49-F238E27FC236}">
                <a16:creationId xmlns:a16="http://schemas.microsoft.com/office/drawing/2014/main" id="{39EF4F65-513A-0E46-803F-02A2CDD09A49}"/>
              </a:ext>
            </a:extLst>
          </p:cNvPr>
          <p:cNvSpPr/>
          <p:nvPr/>
        </p:nvSpPr>
        <p:spPr>
          <a:xfrm>
            <a:off x="6747612" y="2395334"/>
            <a:ext cx="2133498" cy="6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Rectángulo 46">
            <a:hlinkClick r:id="rId5" action="ppaction://hlinksldjump"/>
            <a:extLst>
              <a:ext uri="{FF2B5EF4-FFF2-40B4-BE49-F238E27FC236}">
                <a16:creationId xmlns:a16="http://schemas.microsoft.com/office/drawing/2014/main" id="{9EECC733-09CF-D44B-B1FC-4F90060B0075}"/>
              </a:ext>
            </a:extLst>
          </p:cNvPr>
          <p:cNvSpPr/>
          <p:nvPr/>
        </p:nvSpPr>
        <p:spPr>
          <a:xfrm>
            <a:off x="9654910" y="3088853"/>
            <a:ext cx="2133498" cy="6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A230B74C-7730-4635-4272-5BB0F8B5306A}"/>
              </a:ext>
            </a:extLst>
          </p:cNvPr>
          <p:cNvPicPr>
            <a:picLocks noChangeAspect="1"/>
          </p:cNvPicPr>
          <p:nvPr/>
        </p:nvPicPr>
        <p:blipFill>
          <a:blip r:embed="rId13"/>
          <a:srcRect/>
          <a:stretch/>
        </p:blipFill>
        <p:spPr>
          <a:xfrm>
            <a:off x="6801875" y="3145126"/>
            <a:ext cx="2905529" cy="3575063"/>
          </a:xfrm>
          <a:prstGeom prst="rect">
            <a:avLst/>
          </a:prstGeom>
        </p:spPr>
      </p:pic>
    </p:spTree>
    <p:extLst>
      <p:ext uri="{BB962C8B-B14F-4D97-AF65-F5344CB8AC3E}">
        <p14:creationId xmlns:p14="http://schemas.microsoft.com/office/powerpoint/2010/main" val="310185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466BC92D-B843-C221-B9FA-B914235B0D2F}"/>
              </a:ext>
            </a:extLst>
          </p:cNvPr>
          <p:cNvPicPr>
            <a:picLocks noChangeAspect="1"/>
          </p:cNvPicPr>
          <p:nvPr/>
        </p:nvPicPr>
        <p:blipFill>
          <a:blip r:embed="rId2"/>
          <a:stretch>
            <a:fillRect/>
          </a:stretch>
        </p:blipFill>
        <p:spPr>
          <a:xfrm>
            <a:off x="-32085" y="0"/>
            <a:ext cx="12192551" cy="689826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824084"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Mario y Andrés, deben caminar por horas y horas para llegar a su trabajo, pasando por algunas marchas exponiendo su vida.</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grpSp>
        <p:nvGrpSpPr>
          <p:cNvPr id="2" name="Grupo 1">
            <a:extLst>
              <a:ext uri="{FF2B5EF4-FFF2-40B4-BE49-F238E27FC236}">
                <a16:creationId xmlns:a16="http://schemas.microsoft.com/office/drawing/2014/main" id="{5C92E7C7-6943-5398-A6F4-618B6B178659}"/>
              </a:ext>
            </a:extLst>
          </p:cNvPr>
          <p:cNvGrpSpPr/>
          <p:nvPr/>
        </p:nvGrpSpPr>
        <p:grpSpPr>
          <a:xfrm>
            <a:off x="8281182" y="4142593"/>
            <a:ext cx="2003974" cy="588738"/>
            <a:chOff x="8281182" y="4142593"/>
            <a:chExt cx="2003974" cy="588738"/>
          </a:xfrm>
        </p:grpSpPr>
        <p:pic>
          <p:nvPicPr>
            <p:cNvPr id="8" name="Imagen 7">
              <a:hlinkClick r:id="rId3" action="ppaction://hlinksldjump"/>
              <a:extLst>
                <a:ext uri="{FF2B5EF4-FFF2-40B4-BE49-F238E27FC236}">
                  <a16:creationId xmlns:a16="http://schemas.microsoft.com/office/drawing/2014/main" id="{33ABE8C8-C875-E697-463F-7663A04E6356}"/>
                </a:ext>
              </a:extLst>
            </p:cNvPr>
            <p:cNvPicPr>
              <a:picLocks noChangeAspect="1"/>
            </p:cNvPicPr>
            <p:nvPr/>
          </p:nvPicPr>
          <p:blipFill>
            <a:blip r:embed="rId4"/>
            <a:stretch>
              <a:fillRect/>
            </a:stretch>
          </p:blipFill>
          <p:spPr>
            <a:xfrm>
              <a:off x="8281182" y="4142593"/>
              <a:ext cx="2003974" cy="588738"/>
            </a:xfrm>
            <a:prstGeom prst="rect">
              <a:avLst/>
            </a:prstGeom>
          </p:spPr>
        </p:pic>
        <p:sp>
          <p:nvSpPr>
            <p:cNvPr id="7" name="CuadroTexto 6">
              <a:hlinkClick r:id="rId3" action="ppaction://hlinksldjump"/>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gr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7"/>
          <a:stretch>
            <a:fillRect/>
          </a:stretch>
        </p:blipFill>
        <p:spPr>
          <a:xfrm>
            <a:off x="11972471" y="1264237"/>
            <a:ext cx="117460" cy="1065530"/>
          </a:xfrm>
          <a:prstGeom prst="rect">
            <a:avLst/>
          </a:prstGeom>
        </p:spPr>
      </p:pic>
      <p:sp>
        <p:nvSpPr>
          <p:cNvPr id="15" name="Rectángulo 14">
            <a:extLst>
              <a:ext uri="{FF2B5EF4-FFF2-40B4-BE49-F238E27FC236}">
                <a16:creationId xmlns:a16="http://schemas.microsoft.com/office/drawing/2014/main" id="{662DDAF9-9C1D-C01C-11F4-104C8DE710A1}"/>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8"/>
          <a:stretch>
            <a:fillRect/>
          </a:stretch>
        </p:blipFill>
        <p:spPr>
          <a:xfrm>
            <a:off x="87088" y="5684731"/>
            <a:ext cx="159410" cy="1073920"/>
          </a:xfrm>
          <a:prstGeom prst="rect">
            <a:avLst/>
          </a:prstGeom>
        </p:spPr>
      </p:pic>
      <p:sp>
        <p:nvSpPr>
          <p:cNvPr id="3" name="Rectángulo 2">
            <a:hlinkClick r:id="rId3" action="ppaction://hlinksldjump"/>
            <a:extLst>
              <a:ext uri="{FF2B5EF4-FFF2-40B4-BE49-F238E27FC236}">
                <a16:creationId xmlns:a16="http://schemas.microsoft.com/office/drawing/2014/main" id="{B7252B9F-F4D8-4646-ADCA-EFDC9FA10DC3}"/>
              </a:ext>
            </a:extLst>
          </p:cNvPr>
          <p:cNvSpPr/>
          <p:nvPr/>
        </p:nvSpPr>
        <p:spPr>
          <a:xfrm>
            <a:off x="8281182" y="4142593"/>
            <a:ext cx="2003974" cy="58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F9EBD1C1-DB96-D254-21CC-07F0855F2037}"/>
              </a:ext>
            </a:extLst>
          </p:cNvPr>
          <p:cNvPicPr>
            <a:picLocks noChangeAspect="1"/>
          </p:cNvPicPr>
          <p:nvPr/>
        </p:nvPicPr>
        <p:blipFill>
          <a:blip r:embed="rId9"/>
          <a:srcRect/>
          <a:stretch/>
        </p:blipFill>
        <p:spPr>
          <a:xfrm>
            <a:off x="930963" y="1369861"/>
            <a:ext cx="6264645" cy="4869684"/>
          </a:xfrm>
          <a:prstGeom prst="rect">
            <a:avLst/>
          </a:prstGeom>
        </p:spPr>
      </p:pic>
    </p:spTree>
    <p:extLst>
      <p:ext uri="{BB962C8B-B14F-4D97-AF65-F5344CB8AC3E}">
        <p14:creationId xmlns:p14="http://schemas.microsoft.com/office/powerpoint/2010/main" val="1147203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4620E6A-69D0-0074-6074-2192645A5019}"/>
              </a:ext>
            </a:extLst>
          </p:cNvPr>
          <p:cNvPicPr>
            <a:picLocks noChangeAspect="1"/>
          </p:cNvPicPr>
          <p:nvPr/>
        </p:nvPicPr>
        <p:blipFill>
          <a:blip r:embed="rId2"/>
          <a:stretch>
            <a:fillRect/>
          </a:stretch>
        </p:blipFill>
        <p:spPr>
          <a:xfrm>
            <a:off x="-32085" y="0"/>
            <a:ext cx="12192551" cy="6898268"/>
          </a:xfrm>
          <a:prstGeom prst="rect">
            <a:avLst/>
          </a:prstGeom>
        </p:spPr>
      </p:pic>
      <p:pic>
        <p:nvPicPr>
          <p:cNvPr id="14" name="Imagen 13">
            <a:extLst>
              <a:ext uri="{FF2B5EF4-FFF2-40B4-BE49-F238E27FC236}">
                <a16:creationId xmlns:a16="http://schemas.microsoft.com/office/drawing/2014/main" id="{DE4C0AC7-606E-E37D-F659-CF7BBDB3343D}"/>
              </a:ext>
            </a:extLst>
          </p:cNvPr>
          <p:cNvPicPr>
            <a:picLocks noChangeAspect="1"/>
          </p:cNvPicPr>
          <p:nvPr/>
        </p:nvPicPr>
        <p:blipFill>
          <a:blip r:embed="rId3"/>
          <a:stretch>
            <a:fillRect/>
          </a:stretch>
        </p:blipFill>
        <p:spPr>
          <a:xfrm>
            <a:off x="1624049" y="693346"/>
            <a:ext cx="5723681" cy="5723681"/>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68643"/>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permiten aumentar las posibilidades de evitar lesiones personales y daños a las instalaciones de la empresa.</a:t>
            </a:r>
          </a:p>
          <a:p>
            <a:endParaRPr lang="es-CO" sz="1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34267"/>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grpSp>
        <p:nvGrpSpPr>
          <p:cNvPr id="2" name="Grupo 1">
            <a:extLst>
              <a:ext uri="{FF2B5EF4-FFF2-40B4-BE49-F238E27FC236}">
                <a16:creationId xmlns:a16="http://schemas.microsoft.com/office/drawing/2014/main" id="{81610DF6-E1E9-A5A2-C31D-6FE979AF6A1D}"/>
              </a:ext>
            </a:extLst>
          </p:cNvPr>
          <p:cNvGrpSpPr/>
          <p:nvPr/>
        </p:nvGrpSpPr>
        <p:grpSpPr>
          <a:xfrm>
            <a:off x="8376906" y="5272712"/>
            <a:ext cx="2003970" cy="588737"/>
            <a:chOff x="8376906" y="4158281"/>
            <a:chExt cx="2003970" cy="588737"/>
          </a:xfrm>
        </p:grpSpPr>
        <p:pic>
          <p:nvPicPr>
            <p:cNvPr id="8" name="Imagen 7">
              <a:hlinkClick r:id="rId4" action="ppaction://hlinksldjump"/>
              <a:extLst>
                <a:ext uri="{FF2B5EF4-FFF2-40B4-BE49-F238E27FC236}">
                  <a16:creationId xmlns:a16="http://schemas.microsoft.com/office/drawing/2014/main" id="{1552AFF9-8C94-5887-C83E-2121DD2E18C0}"/>
                </a:ext>
              </a:extLst>
            </p:cNvPr>
            <p:cNvPicPr>
              <a:picLocks noChangeAspect="1"/>
            </p:cNvPicPr>
            <p:nvPr/>
          </p:nvPicPr>
          <p:blipFill>
            <a:blip r:embed="rId5"/>
            <a:stretch>
              <a:fillRect/>
            </a:stretch>
          </p:blipFill>
          <p:spPr>
            <a:xfrm>
              <a:off x="8376906" y="4158281"/>
              <a:ext cx="2003970" cy="588737"/>
            </a:xfrm>
            <a:prstGeom prst="rect">
              <a:avLst/>
            </a:prstGeom>
          </p:spPr>
        </p:pic>
        <p:sp>
          <p:nvSpPr>
            <p:cNvPr id="9" name="CuadroTexto 8">
              <a:hlinkClick r:id="rId4" action="ppaction://hlinksldjump"/>
              <a:extLst>
                <a:ext uri="{FF2B5EF4-FFF2-40B4-BE49-F238E27FC236}">
                  <a16:creationId xmlns:a16="http://schemas.microsoft.com/office/drawing/2014/main" id="{18F346A2-3C55-7998-3CC3-758AAD1C2D75}"/>
                </a:ext>
              </a:extLst>
            </p:cNvPr>
            <p:cNvSpPr txBox="1"/>
            <p:nvPr/>
          </p:nvSpPr>
          <p:spPr>
            <a:xfrm>
              <a:off x="8683804" y="4267983"/>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6"/>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3" name="Rectángulo 2">
            <a:hlinkClick r:id="rId4" action="ppaction://hlinksldjump"/>
            <a:extLst>
              <a:ext uri="{FF2B5EF4-FFF2-40B4-BE49-F238E27FC236}">
                <a16:creationId xmlns:a16="http://schemas.microsoft.com/office/drawing/2014/main" id="{FAAFDBD4-EECC-C444-8E37-8C595FC153AE}"/>
              </a:ext>
            </a:extLst>
          </p:cNvPr>
          <p:cNvSpPr/>
          <p:nvPr/>
        </p:nvSpPr>
        <p:spPr>
          <a:xfrm>
            <a:off x="8348330" y="5272708"/>
            <a:ext cx="2057855" cy="58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05854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A884331-EADB-1E5F-1068-DBE340A0D90C}"/>
              </a:ext>
            </a:extLst>
          </p:cNvPr>
          <p:cNvPicPr>
            <a:picLocks noChangeAspect="1"/>
          </p:cNvPicPr>
          <p:nvPr/>
        </p:nvPicPr>
        <p:blipFill>
          <a:blip r:embed="rId2"/>
          <a:stretch>
            <a:fillRect/>
          </a:stretch>
        </p:blipFill>
        <p:spPr>
          <a:xfrm>
            <a:off x="-3072" y="256462"/>
            <a:ext cx="12192551" cy="6898268"/>
          </a:xfrm>
          <a:prstGeom prst="rect">
            <a:avLst/>
          </a:prstGeom>
        </p:spPr>
      </p:pic>
      <p:pic>
        <p:nvPicPr>
          <p:cNvPr id="16" name="Imagen 15">
            <a:extLst>
              <a:ext uri="{FF2B5EF4-FFF2-40B4-BE49-F238E27FC236}">
                <a16:creationId xmlns:a16="http://schemas.microsoft.com/office/drawing/2014/main" id="{AB05F2D8-97EC-26C1-572E-4B38D0175FC1}"/>
              </a:ext>
            </a:extLst>
          </p:cNvPr>
          <p:cNvPicPr>
            <a:picLocks noChangeAspect="1"/>
          </p:cNvPicPr>
          <p:nvPr/>
        </p:nvPicPr>
        <p:blipFill>
          <a:blip r:embed="rId3"/>
          <a:stretch>
            <a:fillRect/>
          </a:stretch>
        </p:blipFill>
        <p:spPr>
          <a:xfrm>
            <a:off x="385384" y="1624420"/>
            <a:ext cx="6260516" cy="4204980"/>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642951"/>
            <a:ext cx="4662587" cy="230832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empresa donde trabaja Mario identifica que varias marchas pasan frente la ubicación de la empresa.</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Mario y un equipo de trabajo experto que hace parte de la brigada, deben prepararse ante cualquier situación que se puede presentar, Mario propone:</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No contar con un plan definido para el negocio y trabajadores puede generar altas pérdidas para la empresa y baja productividad.</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834099" y="1639590"/>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2" name="Imagen 1">
            <a:extLst>
              <a:ext uri="{FF2B5EF4-FFF2-40B4-BE49-F238E27FC236}">
                <a16:creationId xmlns:a16="http://schemas.microsoft.com/office/drawing/2014/main" id="{ABAD14F3-D7F2-6B8A-A914-6D8893909B8E}"/>
              </a:ext>
            </a:extLst>
          </p:cNvPr>
          <p:cNvPicPr>
            <a:picLocks noChangeAspect="1"/>
          </p:cNvPicPr>
          <p:nvPr/>
        </p:nvPicPr>
        <p:blipFill>
          <a:blip r:embed="rId6"/>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E1280AF8-57D9-9438-C4D3-F09C0F5F696F}"/>
              </a:ext>
            </a:extLst>
          </p:cNvPr>
          <p:cNvPicPr>
            <a:picLocks noChangeAspect="1"/>
          </p:cNvPicPr>
          <p:nvPr/>
        </p:nvPicPr>
        <p:blipFill>
          <a:blip r:embed="rId7"/>
          <a:stretch>
            <a:fillRect/>
          </a:stretch>
        </p:blipFill>
        <p:spPr>
          <a:xfrm>
            <a:off x="10434761" y="347845"/>
            <a:ext cx="1359261" cy="892015"/>
          </a:xfrm>
          <a:prstGeom prst="rect">
            <a:avLst/>
          </a:prstGeom>
        </p:spPr>
      </p:pic>
      <p:sp>
        <p:nvSpPr>
          <p:cNvPr id="5" name="CuadroTexto 4">
            <a:extLst>
              <a:ext uri="{FF2B5EF4-FFF2-40B4-BE49-F238E27FC236}">
                <a16:creationId xmlns:a16="http://schemas.microsoft.com/office/drawing/2014/main" id="{03F6C7B8-E02F-5D84-5E53-BAF0D1534CEA}"/>
              </a:ext>
            </a:extLst>
          </p:cNvPr>
          <p:cNvSpPr txBox="1"/>
          <p:nvPr/>
        </p:nvSpPr>
        <p:spPr>
          <a:xfrm>
            <a:off x="2316486" y="1945739"/>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6783526" y="2443368"/>
            <a:ext cx="2382082" cy="230832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Activar el plan de continuidad del negocio (identificar posibles riesgos, establecer línea de comunicaciones, generar rutas seguras de acceso y salida, identificar qué trabajadores pueden trabajar en casa, etc.), con el fin de asegurar la prestación del servicio y proteger la vida de los trabajadores y las instalaciones.</a:t>
            </a:r>
          </a:p>
          <a:p>
            <a:endParaRPr lang="es-CO" sz="1200" dirty="0">
              <a:latin typeface="Arial" panose="020B0604020202020204" pitchFamily="34" charset="0"/>
              <a:cs typeface="Arial" panose="020B0604020202020204" pitchFamily="34" charset="0"/>
            </a:endParaRPr>
          </a:p>
        </p:txBody>
      </p:sp>
      <p:grpSp>
        <p:nvGrpSpPr>
          <p:cNvPr id="12" name="Grupo 11">
            <a:extLst>
              <a:ext uri="{FF2B5EF4-FFF2-40B4-BE49-F238E27FC236}">
                <a16:creationId xmlns:a16="http://schemas.microsoft.com/office/drawing/2014/main" id="{F1283AC9-BDA7-FFDD-F59D-E28497BE9CA4}"/>
              </a:ext>
            </a:extLst>
          </p:cNvPr>
          <p:cNvGrpSpPr/>
          <p:nvPr/>
        </p:nvGrpSpPr>
        <p:grpSpPr>
          <a:xfrm>
            <a:off x="6873106" y="4911854"/>
            <a:ext cx="2003970" cy="588737"/>
            <a:chOff x="9774207" y="3370032"/>
            <a:chExt cx="2003970" cy="588737"/>
          </a:xfrm>
        </p:grpSpPr>
        <p:pic>
          <p:nvPicPr>
            <p:cNvPr id="28" name="Imagen 27">
              <a:hlinkClick r:id="rId8"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9"/>
            <a:stretch>
              <a:fillRect/>
            </a:stretch>
          </p:blipFill>
          <p:spPr>
            <a:xfrm>
              <a:off x="9774207" y="3370032"/>
              <a:ext cx="2003970" cy="588737"/>
            </a:xfrm>
            <a:prstGeom prst="rect">
              <a:avLst/>
            </a:prstGeom>
          </p:spPr>
        </p:pic>
        <p:sp>
          <p:nvSpPr>
            <p:cNvPr id="8" name="CuadroTexto 7">
              <a:hlinkClick r:id="rId8" action="ppaction://hlinksldjump"/>
              <a:extLst>
                <a:ext uri="{FF2B5EF4-FFF2-40B4-BE49-F238E27FC236}">
                  <a16:creationId xmlns:a16="http://schemas.microsoft.com/office/drawing/2014/main" id="{C51922A1-1F23-B123-8239-9C10529EF44F}"/>
                </a:ext>
              </a:extLst>
            </p:cNvPr>
            <p:cNvSpPr txBox="1"/>
            <p:nvPr/>
          </p:nvSpPr>
          <p:spPr>
            <a:xfrm>
              <a:off x="10052564" y="3507798"/>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grpSp>
      <p:sp>
        <p:nvSpPr>
          <p:cNvPr id="14" name="CuadroTexto 13">
            <a:extLst>
              <a:ext uri="{FF2B5EF4-FFF2-40B4-BE49-F238E27FC236}">
                <a16:creationId xmlns:a16="http://schemas.microsoft.com/office/drawing/2014/main" id="{812DC641-11AD-96E3-E233-25037AD726B6}"/>
              </a:ext>
            </a:extLst>
          </p:cNvPr>
          <p:cNvSpPr txBox="1"/>
          <p:nvPr/>
        </p:nvSpPr>
        <p:spPr>
          <a:xfrm>
            <a:off x="9180486" y="2443368"/>
            <a:ext cx="261353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No prestar servicios el día de las marchas y luego reponer el día un sábado o un domingo.</a:t>
            </a:r>
          </a:p>
        </p:txBody>
      </p:sp>
      <p:grpSp>
        <p:nvGrpSpPr>
          <p:cNvPr id="7" name="Grupo 6">
            <a:extLst>
              <a:ext uri="{FF2B5EF4-FFF2-40B4-BE49-F238E27FC236}">
                <a16:creationId xmlns:a16="http://schemas.microsoft.com/office/drawing/2014/main" id="{48C41389-B77E-EFE4-1DBC-4761FB63E25C}"/>
              </a:ext>
            </a:extLst>
          </p:cNvPr>
          <p:cNvGrpSpPr/>
          <p:nvPr/>
        </p:nvGrpSpPr>
        <p:grpSpPr>
          <a:xfrm>
            <a:off x="9219493" y="4909139"/>
            <a:ext cx="2003970" cy="588737"/>
            <a:chOff x="6873106" y="3370032"/>
            <a:chExt cx="2003970" cy="588737"/>
          </a:xfrm>
        </p:grpSpPr>
        <p:pic>
          <p:nvPicPr>
            <p:cNvPr id="21" name="Imagen 20">
              <a:hlinkClick r:id="rId10" action="ppaction://hlinksldjump"/>
              <a:extLst>
                <a:ext uri="{FF2B5EF4-FFF2-40B4-BE49-F238E27FC236}">
                  <a16:creationId xmlns:a16="http://schemas.microsoft.com/office/drawing/2014/main" id="{09036CAD-A083-09C9-44F4-53BE3F806956}"/>
                </a:ext>
              </a:extLst>
            </p:cNvPr>
            <p:cNvPicPr>
              <a:picLocks noChangeAspect="1"/>
            </p:cNvPicPr>
            <p:nvPr/>
          </p:nvPicPr>
          <p:blipFill>
            <a:blip r:embed="rId9"/>
            <a:stretch>
              <a:fillRect/>
            </a:stretch>
          </p:blipFill>
          <p:spPr>
            <a:xfrm>
              <a:off x="6873106" y="3370032"/>
              <a:ext cx="2003970" cy="588737"/>
            </a:xfrm>
            <a:prstGeom prst="rect">
              <a:avLst/>
            </a:prstGeom>
          </p:spPr>
        </p:pic>
        <p:sp>
          <p:nvSpPr>
            <p:cNvPr id="9" name="CuadroTexto 8">
              <a:hlinkClick r:id="rId10" action="ppaction://hlinksldjump"/>
              <a:extLst>
                <a:ext uri="{FF2B5EF4-FFF2-40B4-BE49-F238E27FC236}">
                  <a16:creationId xmlns:a16="http://schemas.microsoft.com/office/drawing/2014/main" id="{C3AEAB5A-1E8C-35D6-CE70-20613CDE5989}"/>
                </a:ext>
              </a:extLst>
            </p:cNvPr>
            <p:cNvSpPr txBox="1"/>
            <p:nvPr/>
          </p:nvSpPr>
          <p:spPr>
            <a:xfrm>
              <a:off x="7247322" y="3514677"/>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grpSp>
      <p:sp>
        <p:nvSpPr>
          <p:cNvPr id="45" name="Rectángulo 44">
            <a:hlinkClick r:id="rId8" action="ppaction://hlinksldjump"/>
            <a:extLst>
              <a:ext uri="{FF2B5EF4-FFF2-40B4-BE49-F238E27FC236}">
                <a16:creationId xmlns:a16="http://schemas.microsoft.com/office/drawing/2014/main" id="{629BD446-2B95-2B49-A82C-57C3441DF835}"/>
              </a:ext>
            </a:extLst>
          </p:cNvPr>
          <p:cNvSpPr/>
          <p:nvPr/>
        </p:nvSpPr>
        <p:spPr>
          <a:xfrm>
            <a:off x="6819221" y="495483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hlinkClick r:id="rId10" action="ppaction://hlinksldjump"/>
            <a:extLst>
              <a:ext uri="{FF2B5EF4-FFF2-40B4-BE49-F238E27FC236}">
                <a16:creationId xmlns:a16="http://schemas.microsoft.com/office/drawing/2014/main" id="{916DE122-DE15-0349-9FBB-99E19CAAC908}"/>
              </a:ext>
            </a:extLst>
          </p:cNvPr>
          <p:cNvSpPr/>
          <p:nvPr/>
        </p:nvSpPr>
        <p:spPr>
          <a:xfrm>
            <a:off x="9165608" y="4952119"/>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4" name="Imagen 43">
            <a:extLst>
              <a:ext uri="{FF2B5EF4-FFF2-40B4-BE49-F238E27FC236}">
                <a16:creationId xmlns:a16="http://schemas.microsoft.com/office/drawing/2014/main" id="{92D452CF-CFC7-A549-B12F-36F36E940E65}"/>
              </a:ext>
            </a:extLst>
          </p:cNvPr>
          <p:cNvPicPr>
            <a:picLocks noChangeAspect="1"/>
          </p:cNvPicPr>
          <p:nvPr/>
        </p:nvPicPr>
        <p:blipFill>
          <a:blip r:embed="rId11"/>
          <a:stretch>
            <a:fillRect/>
          </a:stretch>
        </p:blipFill>
        <p:spPr>
          <a:xfrm>
            <a:off x="663211" y="6040238"/>
            <a:ext cx="5432789" cy="398405"/>
          </a:xfrm>
          <a:prstGeom prst="rect">
            <a:avLst/>
          </a:prstGeom>
        </p:spPr>
      </p:pic>
      <p:sp>
        <p:nvSpPr>
          <p:cNvPr id="47" name="Elipse 46">
            <a:extLst>
              <a:ext uri="{FF2B5EF4-FFF2-40B4-BE49-F238E27FC236}">
                <a16:creationId xmlns:a16="http://schemas.microsoft.com/office/drawing/2014/main" id="{1C6DED64-E017-AC4E-8BB5-82B551F452DF}"/>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a:extLst>
              <a:ext uri="{FF2B5EF4-FFF2-40B4-BE49-F238E27FC236}">
                <a16:creationId xmlns:a16="http://schemas.microsoft.com/office/drawing/2014/main" id="{A046FDD6-EE0C-D24B-B852-7D0084C6C28D}"/>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a:extLst>
              <a:ext uri="{FF2B5EF4-FFF2-40B4-BE49-F238E27FC236}">
                <a16:creationId xmlns:a16="http://schemas.microsoft.com/office/drawing/2014/main" id="{FD400B42-FA6D-484C-8932-892CF36BADFF}"/>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a:extLst>
              <a:ext uri="{FF2B5EF4-FFF2-40B4-BE49-F238E27FC236}">
                <a16:creationId xmlns:a16="http://schemas.microsoft.com/office/drawing/2014/main" id="{5FEA9229-8C0D-E748-BA44-0C91BF173FD3}"/>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Elipse 50">
            <a:extLst>
              <a:ext uri="{FF2B5EF4-FFF2-40B4-BE49-F238E27FC236}">
                <a16:creationId xmlns:a16="http://schemas.microsoft.com/office/drawing/2014/main" id="{7D9B0778-0A10-324F-9E12-4E3E47C26B15}"/>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a:extLst>
              <a:ext uri="{FF2B5EF4-FFF2-40B4-BE49-F238E27FC236}">
                <a16:creationId xmlns:a16="http://schemas.microsoft.com/office/drawing/2014/main" id="{BE78EFC4-AC43-6443-975D-41D27C62DFEB}"/>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CuadroTexto 52">
            <a:extLst>
              <a:ext uri="{FF2B5EF4-FFF2-40B4-BE49-F238E27FC236}">
                <a16:creationId xmlns:a16="http://schemas.microsoft.com/office/drawing/2014/main" id="{A82E09CD-E967-5841-ABF7-810588A2C815}"/>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54" name="CuadroTexto 53">
            <a:extLst>
              <a:ext uri="{FF2B5EF4-FFF2-40B4-BE49-F238E27FC236}">
                <a16:creationId xmlns:a16="http://schemas.microsoft.com/office/drawing/2014/main" id="{5B0AB240-B5F8-F746-AF36-447F4EC89231}"/>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55" name="Elipse 54">
            <a:extLst>
              <a:ext uri="{FF2B5EF4-FFF2-40B4-BE49-F238E27FC236}">
                <a16:creationId xmlns:a16="http://schemas.microsoft.com/office/drawing/2014/main" id="{C3EF3601-49D4-6E42-8125-6354CC3A57D7}"/>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08D4B9E0-0559-054E-BFC5-A4A05DACEF74}"/>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a:extLst>
              <a:ext uri="{FF2B5EF4-FFF2-40B4-BE49-F238E27FC236}">
                <a16:creationId xmlns:a16="http://schemas.microsoft.com/office/drawing/2014/main" id="{8DCC5883-B7EC-D14A-8708-88AD1D6E1968}"/>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Elipse 57">
            <a:extLst>
              <a:ext uri="{FF2B5EF4-FFF2-40B4-BE49-F238E27FC236}">
                <a16:creationId xmlns:a16="http://schemas.microsoft.com/office/drawing/2014/main" id="{55D1269F-95C3-074D-B8E0-5EDBF608CCE9}"/>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Elipse 58">
            <a:extLst>
              <a:ext uri="{FF2B5EF4-FFF2-40B4-BE49-F238E27FC236}">
                <a16:creationId xmlns:a16="http://schemas.microsoft.com/office/drawing/2014/main" id="{75CA024C-CAFA-984F-9DD9-3E4E8038B21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Elipse 59">
            <a:extLst>
              <a:ext uri="{FF2B5EF4-FFF2-40B4-BE49-F238E27FC236}">
                <a16:creationId xmlns:a16="http://schemas.microsoft.com/office/drawing/2014/main" id="{0CECFB40-45F0-8347-A943-051329EF1A1A}"/>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CuadroTexto 60">
            <a:extLst>
              <a:ext uri="{FF2B5EF4-FFF2-40B4-BE49-F238E27FC236}">
                <a16:creationId xmlns:a16="http://schemas.microsoft.com/office/drawing/2014/main" id="{F808C375-7F80-8A42-B6E4-AB1613EAF3E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62" name="Cheurón 61">
            <a:extLst>
              <a:ext uri="{FF2B5EF4-FFF2-40B4-BE49-F238E27FC236}">
                <a16:creationId xmlns:a16="http://schemas.microsoft.com/office/drawing/2014/main" id="{DE1B8BE8-4F53-7B4B-AE20-490019739BDB}"/>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4" name="Elipse 63">
            <a:extLst>
              <a:ext uri="{FF2B5EF4-FFF2-40B4-BE49-F238E27FC236}">
                <a16:creationId xmlns:a16="http://schemas.microsoft.com/office/drawing/2014/main" id="{B42FBDBC-AF01-974F-B865-8D0B1730D07E}"/>
              </a:ext>
            </a:extLst>
          </p:cNvPr>
          <p:cNvSpPr/>
          <p:nvPr/>
        </p:nvSpPr>
        <p:spPr>
          <a:xfrm>
            <a:off x="69701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A5343B20-95F4-7CC7-06EC-5E843BEE9EC9}"/>
              </a:ext>
            </a:extLst>
          </p:cNvPr>
          <p:cNvPicPr>
            <a:picLocks noChangeAspect="1"/>
          </p:cNvPicPr>
          <p:nvPr/>
        </p:nvPicPr>
        <p:blipFill>
          <a:blip r:embed="rId12"/>
          <a:stretch>
            <a:fillRect/>
          </a:stretch>
        </p:blipFill>
        <p:spPr>
          <a:xfrm>
            <a:off x="2995637" y="5994990"/>
            <a:ext cx="608132" cy="530291"/>
          </a:xfrm>
          <a:prstGeom prst="rect">
            <a:avLst/>
          </a:prstGeom>
        </p:spPr>
      </p:pic>
    </p:spTree>
    <p:extLst>
      <p:ext uri="{BB962C8B-B14F-4D97-AF65-F5344CB8AC3E}">
        <p14:creationId xmlns:p14="http://schemas.microsoft.com/office/powerpoint/2010/main" val="3634467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8450D9-C7DC-58C8-5FB4-9A893849576A}"/>
              </a:ext>
            </a:extLst>
          </p:cNvPr>
          <p:cNvPicPr>
            <a:picLocks noChangeAspect="1"/>
          </p:cNvPicPr>
          <p:nvPr/>
        </p:nvPicPr>
        <p:blipFill>
          <a:blip r:embed="rId2"/>
          <a:stretch>
            <a:fillRect/>
          </a:stretch>
        </p:blipFill>
        <p:spPr>
          <a:xfrm>
            <a:off x="-32085" y="0"/>
            <a:ext cx="12192551" cy="6898268"/>
          </a:xfrm>
          <a:prstGeom prst="rect">
            <a:avLst/>
          </a:prstGeom>
        </p:spPr>
      </p:pic>
      <p:sp>
        <p:nvSpPr>
          <p:cNvPr id="13" name="Rectángulo 12">
            <a:extLst>
              <a:ext uri="{FF2B5EF4-FFF2-40B4-BE49-F238E27FC236}">
                <a16:creationId xmlns:a16="http://schemas.microsoft.com/office/drawing/2014/main" id="{7EFCDEEF-8544-E5B9-B7EE-99DB5A81E018}"/>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599459"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empresa se ve fuertemente afectada por las manifestaciones, ya que nadie asistió a las instalaciones.</a:t>
            </a:r>
          </a:p>
          <a:p>
            <a:endParaRPr lang="es-CO" sz="1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pic>
        <p:nvPicPr>
          <p:cNvPr id="8" name="Imagen 7">
            <a:hlinkClick r:id="rId3" action="ppaction://hlinksldjump"/>
            <a:extLst>
              <a:ext uri="{FF2B5EF4-FFF2-40B4-BE49-F238E27FC236}">
                <a16:creationId xmlns:a16="http://schemas.microsoft.com/office/drawing/2014/main" id="{33ABE8C8-C875-E697-463F-7663A04E6356}"/>
              </a:ext>
            </a:extLst>
          </p:cNvPr>
          <p:cNvPicPr>
            <a:picLocks noChangeAspect="1"/>
          </p:cNvPicPr>
          <p:nvPr/>
        </p:nvPicPr>
        <p:blipFill>
          <a:blip r:embed="rId4"/>
          <a:stretch>
            <a:fillRect/>
          </a:stretch>
        </p:blipFill>
        <p:spPr>
          <a:xfrm>
            <a:off x="8281182" y="4142593"/>
            <a:ext cx="2003974" cy="588738"/>
          </a:xfrm>
          <a:prstGeom prst="rect">
            <a:avLst/>
          </a:prstGeom>
        </p:spPr>
      </p:pic>
      <p:sp>
        <p:nvSpPr>
          <p:cNvPr id="7" name="CuadroTexto 6">
            <a:hlinkClick r:id="rId3" action="ppaction://hlinksldjump"/>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5"/>
          <a:stretch>
            <a:fillRect/>
          </a:stretch>
        </p:blipFill>
        <p:spPr>
          <a:xfrm>
            <a:off x="87088" y="5684731"/>
            <a:ext cx="159410" cy="1073920"/>
          </a:xfrm>
          <a:prstGeom prst="rect">
            <a:avLst/>
          </a:prstGeom>
        </p:spPr>
      </p:pic>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6"/>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7"/>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8"/>
          <a:stretch>
            <a:fillRect/>
          </a:stretch>
        </p:blipFill>
        <p:spPr>
          <a:xfrm>
            <a:off x="11972471" y="1264237"/>
            <a:ext cx="117460" cy="1065530"/>
          </a:xfrm>
          <a:prstGeom prst="rect">
            <a:avLst/>
          </a:prstGeom>
        </p:spPr>
      </p:pic>
      <p:sp>
        <p:nvSpPr>
          <p:cNvPr id="15" name="Rectángulo 14">
            <a:hlinkClick r:id="rId3" action="ppaction://hlinksldjump"/>
            <a:extLst>
              <a:ext uri="{FF2B5EF4-FFF2-40B4-BE49-F238E27FC236}">
                <a16:creationId xmlns:a16="http://schemas.microsoft.com/office/drawing/2014/main" id="{14ACD36C-00B1-1341-BC14-058EF447AE16}"/>
              </a:ext>
            </a:extLst>
          </p:cNvPr>
          <p:cNvSpPr/>
          <p:nvPr/>
        </p:nvSpPr>
        <p:spPr>
          <a:xfrm>
            <a:off x="8281182" y="412480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B91C1484-C6A6-B260-9E74-330973B3401A}"/>
              </a:ext>
            </a:extLst>
          </p:cNvPr>
          <p:cNvPicPr>
            <a:picLocks noChangeAspect="1"/>
          </p:cNvPicPr>
          <p:nvPr/>
        </p:nvPicPr>
        <p:blipFill>
          <a:blip r:embed="rId9"/>
          <a:srcRect/>
          <a:stretch/>
        </p:blipFill>
        <p:spPr>
          <a:xfrm>
            <a:off x="930963" y="1369861"/>
            <a:ext cx="6264645" cy="4869684"/>
          </a:xfrm>
          <a:prstGeom prst="rect">
            <a:avLst/>
          </a:prstGeom>
        </p:spPr>
      </p:pic>
    </p:spTree>
    <p:extLst>
      <p:ext uri="{BB962C8B-B14F-4D97-AF65-F5344CB8AC3E}">
        <p14:creationId xmlns:p14="http://schemas.microsoft.com/office/powerpoint/2010/main" val="2817358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07580B8-A7C6-3CB4-DB0F-A6CAB7659857}"/>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47979"/>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permiten aumentar las posibilidades de evitar lesiones personales y daños a las instalaciones de la empresa.</a:t>
            </a:r>
          </a:p>
          <a:p>
            <a:endParaRPr lang="es-CO" sz="1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113603"/>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grpSp>
        <p:nvGrpSpPr>
          <p:cNvPr id="2" name="Grupo 1">
            <a:extLst>
              <a:ext uri="{FF2B5EF4-FFF2-40B4-BE49-F238E27FC236}">
                <a16:creationId xmlns:a16="http://schemas.microsoft.com/office/drawing/2014/main" id="{440A0926-3B35-F0C7-82A1-81D013C797BD}"/>
              </a:ext>
            </a:extLst>
          </p:cNvPr>
          <p:cNvGrpSpPr/>
          <p:nvPr/>
        </p:nvGrpSpPr>
        <p:grpSpPr>
          <a:xfrm>
            <a:off x="8376906" y="5644192"/>
            <a:ext cx="2003970" cy="588737"/>
            <a:chOff x="8376906" y="4158281"/>
            <a:chExt cx="2003970" cy="588737"/>
          </a:xfrm>
        </p:grpSpPr>
        <p:pic>
          <p:nvPicPr>
            <p:cNvPr id="8" name="Imagen 7">
              <a:hlinkClick r:id="rId3" action="ppaction://hlinksldjump"/>
              <a:extLst>
                <a:ext uri="{FF2B5EF4-FFF2-40B4-BE49-F238E27FC236}">
                  <a16:creationId xmlns:a16="http://schemas.microsoft.com/office/drawing/2014/main" id="{1552AFF9-8C94-5887-C83E-2121DD2E18C0}"/>
                </a:ext>
              </a:extLst>
            </p:cNvPr>
            <p:cNvPicPr>
              <a:picLocks noChangeAspect="1"/>
            </p:cNvPicPr>
            <p:nvPr/>
          </p:nvPicPr>
          <p:blipFill>
            <a:blip r:embed="rId4"/>
            <a:stretch>
              <a:fillRect/>
            </a:stretch>
          </p:blipFill>
          <p:spPr>
            <a:xfrm>
              <a:off x="8376906" y="4158281"/>
              <a:ext cx="2003970" cy="588737"/>
            </a:xfrm>
            <a:prstGeom prst="rect">
              <a:avLst/>
            </a:prstGeom>
          </p:spPr>
        </p:pic>
        <p:sp>
          <p:nvSpPr>
            <p:cNvPr id="9" name="CuadroTexto 8">
              <a:hlinkClick r:id="rId3" action="ppaction://hlinksldjump"/>
              <a:extLst>
                <a:ext uri="{FF2B5EF4-FFF2-40B4-BE49-F238E27FC236}">
                  <a16:creationId xmlns:a16="http://schemas.microsoft.com/office/drawing/2014/main" id="{18F346A2-3C55-7998-3CC3-758AAD1C2D75}"/>
                </a:ext>
              </a:extLst>
            </p:cNvPr>
            <p:cNvSpPr txBox="1"/>
            <p:nvPr/>
          </p:nvSpPr>
          <p:spPr>
            <a:xfrm>
              <a:off x="8683804" y="4267983"/>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5"/>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6"/>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7"/>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8"/>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E7CC6DB3-29A7-34BE-F117-1DEF274D8B3E}"/>
              </a:ext>
            </a:extLst>
          </p:cNvPr>
          <p:cNvPicPr>
            <a:picLocks noChangeAspect="1"/>
          </p:cNvPicPr>
          <p:nvPr/>
        </p:nvPicPr>
        <p:blipFill>
          <a:blip r:embed="rId9"/>
          <a:stretch>
            <a:fillRect/>
          </a:stretch>
        </p:blipFill>
        <p:spPr>
          <a:xfrm>
            <a:off x="1624049" y="693346"/>
            <a:ext cx="5723681" cy="5723681"/>
          </a:xfrm>
          <a:prstGeom prst="rect">
            <a:avLst/>
          </a:prstGeom>
        </p:spPr>
      </p:pic>
      <p:sp>
        <p:nvSpPr>
          <p:cNvPr id="13" name="Rectángulo 12">
            <a:hlinkClick r:id="rId3" action="ppaction://hlinksldjump"/>
            <a:extLst>
              <a:ext uri="{FF2B5EF4-FFF2-40B4-BE49-F238E27FC236}">
                <a16:creationId xmlns:a16="http://schemas.microsoft.com/office/drawing/2014/main" id="{CDCFCA2C-AC81-0343-A6D7-8938A1D70CF0}"/>
              </a:ext>
            </a:extLst>
          </p:cNvPr>
          <p:cNvSpPr/>
          <p:nvPr/>
        </p:nvSpPr>
        <p:spPr>
          <a:xfrm>
            <a:off x="8376906" y="564418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73011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0"/>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2999850"/>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2999850"/>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651972"/>
            <a:ext cx="4662587" cy="2123658"/>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Joaquín mensajero en la empresa, se dirige a entregar varios productos el día de las marchas, en el desplazamiento se percata de una situación de vandalismo contra varios motociclistas, al frente de la empresa donde debe entregar los productos.</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Establezca un sistema de información o alerta temprana que permita identificar fechas y horas de eventos que eventualmente pueden considerarse disturbios o manifestaciones potenciales. Use redes de comunicación y redes sociales confiables.</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160613"/>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40" y="1853642"/>
            <a:ext cx="2287844"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Joaquín activa línea directa de comunicaciones con la empresa, reporta la situación y espera instrucciones claras para poder actuar.</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112169"/>
            <a:ext cx="2613536" cy="46166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Joaquín decide pasar por un lado esperando que no pase nada.</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290243" y="1962700"/>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120091"/>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126970"/>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B71C5A7-2FF2-D16E-9583-CC7394CC93BE}"/>
              </a:ext>
            </a:extLst>
          </p:cNvPr>
          <p:cNvPicPr>
            <a:picLocks noChangeAspect="1"/>
          </p:cNvPicPr>
          <p:nvPr/>
        </p:nvPicPr>
        <p:blipFill>
          <a:blip r:embed="rId10"/>
          <a:stretch>
            <a:fillRect/>
          </a:stretch>
        </p:blipFill>
        <p:spPr>
          <a:xfrm>
            <a:off x="663211" y="6040238"/>
            <a:ext cx="5432789" cy="398405"/>
          </a:xfrm>
          <a:prstGeom prst="rect">
            <a:avLst/>
          </a:prstGeom>
        </p:spPr>
      </p:pic>
      <p:sp>
        <p:nvSpPr>
          <p:cNvPr id="17" name="Elipse 16">
            <a:extLst>
              <a:ext uri="{FF2B5EF4-FFF2-40B4-BE49-F238E27FC236}">
                <a16:creationId xmlns:a16="http://schemas.microsoft.com/office/drawing/2014/main" id="{532C4958-64AD-D517-F04A-3896DC78E3A4}"/>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0752350-D8A5-BBE5-6BEF-6E4F882DBDA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E5A1081-3933-28E3-7171-07F742350EB9}"/>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a:extLst>
              <a:ext uri="{FF2B5EF4-FFF2-40B4-BE49-F238E27FC236}">
                <a16:creationId xmlns:a16="http://schemas.microsoft.com/office/drawing/2014/main" id="{5BD5178E-2400-220A-57A5-F54C3B85FA97}"/>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lipse 26">
            <a:extLst>
              <a:ext uri="{FF2B5EF4-FFF2-40B4-BE49-F238E27FC236}">
                <a16:creationId xmlns:a16="http://schemas.microsoft.com/office/drawing/2014/main" id="{C66B3676-C6E9-AC99-C648-E0D5F1AA65C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7EC5A6AE-3134-A5E9-6373-E843FB94763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1" name="CuadroTexto 30">
            <a:extLst>
              <a:ext uri="{FF2B5EF4-FFF2-40B4-BE49-F238E27FC236}">
                <a16:creationId xmlns:a16="http://schemas.microsoft.com/office/drawing/2014/main" id="{610AFFF1-9714-98F3-5BD0-DE68B45750D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2" name="Elipse 31">
            <a:extLst>
              <a:ext uri="{FF2B5EF4-FFF2-40B4-BE49-F238E27FC236}">
                <a16:creationId xmlns:a16="http://schemas.microsoft.com/office/drawing/2014/main" id="{C1BA0F62-D3A3-CDF8-8843-B6F94BC7367E}"/>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8DF04D21-E594-9497-2BA4-4925AD23C501}"/>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a:extLst>
              <a:ext uri="{FF2B5EF4-FFF2-40B4-BE49-F238E27FC236}">
                <a16:creationId xmlns:a16="http://schemas.microsoft.com/office/drawing/2014/main" id="{CDB5F2A6-CDBD-5859-18FA-10C6272DE64C}"/>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a:extLst>
              <a:ext uri="{FF2B5EF4-FFF2-40B4-BE49-F238E27FC236}">
                <a16:creationId xmlns:a16="http://schemas.microsoft.com/office/drawing/2014/main" id="{35FBD55D-0810-D833-F3B6-2AF9D24CD905}"/>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09859DDE-052B-9EE0-DD66-0FAD04F8B4A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E95AD017-D2B5-12B7-2C5A-79CB55E78C74}"/>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D4E797BA-E92D-2AB5-CAE5-68B44826828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39" name="Cheurón 38">
            <a:extLst>
              <a:ext uri="{FF2B5EF4-FFF2-40B4-BE49-F238E27FC236}">
                <a16:creationId xmlns:a16="http://schemas.microsoft.com/office/drawing/2014/main" id="{0B4C4B2A-AF05-6C81-9CC1-828AEDA1E12C}"/>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1" name="Rectángulo 40">
            <a:hlinkClick r:id="rId11" action="ppaction://hlinksldjump"/>
            <a:extLst>
              <a:ext uri="{FF2B5EF4-FFF2-40B4-BE49-F238E27FC236}">
                <a16:creationId xmlns:a16="http://schemas.microsoft.com/office/drawing/2014/main" id="{79C1F77F-4B87-2E41-B3BC-FE061B62CB68}"/>
              </a:ext>
            </a:extLst>
          </p:cNvPr>
          <p:cNvSpPr/>
          <p:nvPr/>
        </p:nvSpPr>
        <p:spPr>
          <a:xfrm>
            <a:off x="6759676" y="297139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a:hlinkClick r:id="rId4" action="ppaction://hlinksldjump"/>
            <a:extLst>
              <a:ext uri="{FF2B5EF4-FFF2-40B4-BE49-F238E27FC236}">
                <a16:creationId xmlns:a16="http://schemas.microsoft.com/office/drawing/2014/main" id="{73032B7D-05A5-B74B-9CA5-64C128295D7D}"/>
              </a:ext>
            </a:extLst>
          </p:cNvPr>
          <p:cNvSpPr/>
          <p:nvPr/>
        </p:nvSpPr>
        <p:spPr>
          <a:xfrm>
            <a:off x="9660777" y="2965709"/>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lipse 42">
            <a:extLst>
              <a:ext uri="{FF2B5EF4-FFF2-40B4-BE49-F238E27FC236}">
                <a16:creationId xmlns:a16="http://schemas.microsoft.com/office/drawing/2014/main" id="{6C90D5D2-1E97-F54B-9C81-B187552177C1}"/>
              </a:ext>
            </a:extLst>
          </p:cNvPr>
          <p:cNvSpPr/>
          <p:nvPr/>
        </p:nvSpPr>
        <p:spPr>
          <a:xfrm>
            <a:off x="3155373"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ED3C3093-0492-2008-7047-245ED5EB5198}"/>
              </a:ext>
            </a:extLst>
          </p:cNvPr>
          <p:cNvPicPr>
            <a:picLocks noChangeAspect="1"/>
          </p:cNvPicPr>
          <p:nvPr/>
        </p:nvPicPr>
        <p:blipFill>
          <a:blip r:embed="rId12"/>
          <a:srcRect/>
          <a:stretch/>
        </p:blipFill>
        <p:spPr>
          <a:xfrm>
            <a:off x="7564857" y="3382065"/>
            <a:ext cx="2607208" cy="3391902"/>
          </a:xfrm>
          <a:prstGeom prst="rect">
            <a:avLst/>
          </a:prstGeom>
        </p:spPr>
      </p:pic>
      <p:pic>
        <p:nvPicPr>
          <p:cNvPr id="40" name="Imagen 39">
            <a:extLst>
              <a:ext uri="{FF2B5EF4-FFF2-40B4-BE49-F238E27FC236}">
                <a16:creationId xmlns:a16="http://schemas.microsoft.com/office/drawing/2014/main" id="{35841C07-5E19-A574-B9CB-85A79176FAEE}"/>
              </a:ext>
            </a:extLst>
          </p:cNvPr>
          <p:cNvPicPr>
            <a:picLocks noChangeAspect="1"/>
          </p:cNvPicPr>
          <p:nvPr/>
        </p:nvPicPr>
        <p:blipFill>
          <a:blip r:embed="rId13"/>
          <a:stretch>
            <a:fillRect/>
          </a:stretch>
        </p:blipFill>
        <p:spPr>
          <a:xfrm>
            <a:off x="3011378" y="5981083"/>
            <a:ext cx="608132" cy="530291"/>
          </a:xfrm>
          <a:prstGeom prst="rect">
            <a:avLst/>
          </a:prstGeom>
        </p:spPr>
      </p:pic>
    </p:spTree>
    <p:extLst>
      <p:ext uri="{BB962C8B-B14F-4D97-AF65-F5344CB8AC3E}">
        <p14:creationId xmlns:p14="http://schemas.microsoft.com/office/powerpoint/2010/main" val="6523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46166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Joaquín es víctima de lesiones personales.</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05DD79C2-7284-534E-A9F8-C17DF994B7D9}"/>
              </a:ext>
            </a:extLst>
          </p:cNvPr>
          <p:cNvSpPr/>
          <p:nvPr/>
        </p:nvSpPr>
        <p:spPr>
          <a:xfrm>
            <a:off x="8281182" y="414259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802AD23F-780D-92E8-1A4C-FE4FD4FDCDE2}"/>
              </a:ext>
            </a:extLst>
          </p:cNvPr>
          <p:cNvPicPr>
            <a:picLocks noChangeAspect="1"/>
          </p:cNvPicPr>
          <p:nvPr/>
        </p:nvPicPr>
        <p:blipFill>
          <a:blip r:embed="rId9"/>
          <a:srcRect/>
          <a:stretch/>
        </p:blipFill>
        <p:spPr>
          <a:xfrm>
            <a:off x="930963" y="1369861"/>
            <a:ext cx="6264645" cy="4869684"/>
          </a:xfrm>
          <a:prstGeom prst="rect">
            <a:avLst/>
          </a:prstGeom>
        </p:spPr>
      </p:pic>
    </p:spTree>
    <p:extLst>
      <p:ext uri="{BB962C8B-B14F-4D97-AF65-F5344CB8AC3E}">
        <p14:creationId xmlns:p14="http://schemas.microsoft.com/office/powerpoint/2010/main" val="1374132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2306</TotalTime>
  <Words>1023</Words>
  <Application>Microsoft Macintosh PowerPoint</Application>
  <PresentationFormat>Panorámica</PresentationFormat>
  <Paragraphs>104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Oswald Light</vt:lpstr>
      <vt:lpstr>Roboto</vt:lpstr>
      <vt:lpstr>Tema de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Venegas</dc:creator>
  <cp:lastModifiedBy>Camilo Ricardo</cp:lastModifiedBy>
  <cp:revision>229</cp:revision>
  <dcterms:created xsi:type="dcterms:W3CDTF">2023-01-13T12:42:28Z</dcterms:created>
  <dcterms:modified xsi:type="dcterms:W3CDTF">2023-02-27T21:44:07Z</dcterms:modified>
</cp:coreProperties>
</file>