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Roboto"/>
      <p:regular r:id="rId46"/>
      <p:bold r:id="rId47"/>
      <p:italic r:id="rId48"/>
      <p:boldItalic r:id="rId49"/>
    </p:embeddedFont>
    <p:embeddedFont>
      <p:font typeface="Oswald Light"/>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gFcoF84/vK0ohWomn2LPz4jaHo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Roboto-regular.fntdata"/><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swaldLight-bold.fntdata"/><Relationship Id="rId50" Type="http://schemas.openxmlformats.org/officeDocument/2006/relationships/font" Target="fonts/OswaldLight-regular.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80" name="Shape 80"/>
        <p:cNvGrpSpPr/>
        <p:nvPr/>
      </p:nvGrpSpPr>
      <p:grpSpPr>
        <a:xfrm>
          <a:off x="0" y="0"/>
          <a:ext cx="0" cy="0"/>
          <a:chOff x="0" y="0"/>
          <a:chExt cx="0" cy="0"/>
        </a:xfrm>
      </p:grpSpPr>
      <p:pic>
        <p:nvPicPr>
          <p:cNvPr id="81" name="Google Shape;81;p54"/>
          <p:cNvPicPr preferRelativeResize="0"/>
          <p:nvPr/>
        </p:nvPicPr>
        <p:blipFill rotWithShape="1">
          <a:blip r:embed="rId2">
            <a:alphaModFix/>
          </a:blip>
          <a:srcRect b="0" l="0" r="0" t="0"/>
          <a:stretch/>
        </p:blipFill>
        <p:spPr>
          <a:xfrm>
            <a:off x="2468" y="0"/>
            <a:ext cx="12187065" cy="6858000"/>
          </a:xfrm>
          <a:prstGeom prst="rect">
            <a:avLst/>
          </a:prstGeom>
          <a:noFill/>
          <a:ln>
            <a:noFill/>
          </a:ln>
        </p:spPr>
      </p:pic>
      <p:sp>
        <p:nvSpPr>
          <p:cNvPr id="82" name="Google Shape;82;p54"/>
          <p:cNvSpPr txBox="1"/>
          <p:nvPr>
            <p:ph type="title"/>
          </p:nvPr>
        </p:nvSpPr>
        <p:spPr>
          <a:xfrm>
            <a:off x="838200" y="366185"/>
            <a:ext cx="10515600" cy="1325033"/>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246810"/>
              </a:buClr>
              <a:buSzPts val="1400"/>
              <a:buFont typeface="Roboto"/>
              <a:buNone/>
              <a:defRPr b="1" i="0" sz="3333" u="none" cap="none" strike="noStrike">
                <a:solidFill>
                  <a:srgbClr val="246810"/>
                </a:solidFill>
                <a:latin typeface="Roboto"/>
                <a:ea typeface="Roboto"/>
                <a:cs typeface="Roboto"/>
                <a:sym typeface="Roboto"/>
              </a:defRPr>
            </a:lvl1pPr>
            <a:lvl2pPr lvl="1" marR="0" algn="l">
              <a:spcBef>
                <a:spcPts val="0"/>
              </a:spcBef>
              <a:spcAft>
                <a:spcPts val="0"/>
              </a:spcAft>
              <a:buClr>
                <a:srgbClr val="DE1E1E"/>
              </a:buClr>
              <a:buSzPts val="1400"/>
              <a:buFont typeface="Arial"/>
              <a:buNone/>
              <a:defRPr b="0" i="0" sz="5067" u="none" cap="none" strike="noStrike">
                <a:solidFill>
                  <a:srgbClr val="DE1E1E"/>
                </a:solidFill>
                <a:latin typeface="Arial"/>
                <a:ea typeface="Arial"/>
                <a:cs typeface="Arial"/>
                <a:sym typeface="Arial"/>
              </a:defRPr>
            </a:lvl2pPr>
            <a:lvl3pPr lvl="2" marR="0" algn="l">
              <a:spcBef>
                <a:spcPts val="0"/>
              </a:spcBef>
              <a:spcAft>
                <a:spcPts val="0"/>
              </a:spcAft>
              <a:buClr>
                <a:srgbClr val="DE1E1E"/>
              </a:buClr>
              <a:buSzPts val="1400"/>
              <a:buFont typeface="Arial"/>
              <a:buNone/>
              <a:defRPr b="0" i="0" sz="5067" u="none" cap="none" strike="noStrike">
                <a:solidFill>
                  <a:srgbClr val="DE1E1E"/>
                </a:solidFill>
                <a:latin typeface="Arial"/>
                <a:ea typeface="Arial"/>
                <a:cs typeface="Arial"/>
                <a:sym typeface="Arial"/>
              </a:defRPr>
            </a:lvl3pPr>
            <a:lvl4pPr lvl="3" marR="0" algn="l">
              <a:spcBef>
                <a:spcPts val="0"/>
              </a:spcBef>
              <a:spcAft>
                <a:spcPts val="0"/>
              </a:spcAft>
              <a:buClr>
                <a:srgbClr val="DE1E1E"/>
              </a:buClr>
              <a:buSzPts val="1400"/>
              <a:buFont typeface="Arial"/>
              <a:buNone/>
              <a:defRPr b="0" i="0" sz="5067" u="none" cap="none" strike="noStrike">
                <a:solidFill>
                  <a:srgbClr val="DE1E1E"/>
                </a:solidFill>
                <a:latin typeface="Arial"/>
                <a:ea typeface="Arial"/>
                <a:cs typeface="Arial"/>
                <a:sym typeface="Arial"/>
              </a:defRPr>
            </a:lvl4pPr>
            <a:lvl5pPr lvl="4" marR="0" algn="l">
              <a:spcBef>
                <a:spcPts val="0"/>
              </a:spcBef>
              <a:spcAft>
                <a:spcPts val="0"/>
              </a:spcAft>
              <a:buClr>
                <a:srgbClr val="DE1E1E"/>
              </a:buClr>
              <a:buSzPts val="1400"/>
              <a:buFont typeface="Arial"/>
              <a:buNone/>
              <a:defRPr b="0" i="0" sz="5067" u="none" cap="none" strike="noStrike">
                <a:solidFill>
                  <a:srgbClr val="DE1E1E"/>
                </a:solidFill>
                <a:latin typeface="Arial"/>
                <a:ea typeface="Arial"/>
                <a:cs typeface="Arial"/>
                <a:sym typeface="Arial"/>
              </a:defRPr>
            </a:lvl5pPr>
            <a:lvl6pPr lvl="5" marR="0" algn="l">
              <a:spcBef>
                <a:spcPts val="0"/>
              </a:spcBef>
              <a:spcAft>
                <a:spcPts val="0"/>
              </a:spcAft>
              <a:buClr>
                <a:srgbClr val="DE1E1E"/>
              </a:buClr>
              <a:buSzPts val="1400"/>
              <a:buFont typeface="Arial"/>
              <a:buNone/>
              <a:defRPr b="0" i="0" sz="5067" u="none" cap="none" strike="noStrike">
                <a:solidFill>
                  <a:srgbClr val="DE1E1E"/>
                </a:solidFill>
                <a:latin typeface="Arial"/>
                <a:ea typeface="Arial"/>
                <a:cs typeface="Arial"/>
                <a:sym typeface="Arial"/>
              </a:defRPr>
            </a:lvl6pPr>
            <a:lvl7pPr lvl="6" marR="0" algn="l">
              <a:spcBef>
                <a:spcPts val="0"/>
              </a:spcBef>
              <a:spcAft>
                <a:spcPts val="0"/>
              </a:spcAft>
              <a:buClr>
                <a:srgbClr val="DE1E1E"/>
              </a:buClr>
              <a:buSzPts val="1400"/>
              <a:buFont typeface="Arial"/>
              <a:buNone/>
              <a:defRPr b="0" i="0" sz="5067" u="none" cap="none" strike="noStrike">
                <a:solidFill>
                  <a:srgbClr val="DE1E1E"/>
                </a:solidFill>
                <a:latin typeface="Arial"/>
                <a:ea typeface="Arial"/>
                <a:cs typeface="Arial"/>
                <a:sym typeface="Arial"/>
              </a:defRPr>
            </a:lvl7pPr>
            <a:lvl8pPr lvl="7" marR="0" algn="l">
              <a:spcBef>
                <a:spcPts val="0"/>
              </a:spcBef>
              <a:spcAft>
                <a:spcPts val="0"/>
              </a:spcAft>
              <a:buClr>
                <a:srgbClr val="DE1E1E"/>
              </a:buClr>
              <a:buSzPts val="1400"/>
              <a:buFont typeface="Arial"/>
              <a:buNone/>
              <a:defRPr b="0" i="0" sz="5067" u="none" cap="none" strike="noStrike">
                <a:solidFill>
                  <a:srgbClr val="DE1E1E"/>
                </a:solidFill>
                <a:latin typeface="Arial"/>
                <a:ea typeface="Arial"/>
                <a:cs typeface="Arial"/>
                <a:sym typeface="Arial"/>
              </a:defRPr>
            </a:lvl8pPr>
            <a:lvl9pPr lvl="8" marR="0" algn="l">
              <a:spcBef>
                <a:spcPts val="0"/>
              </a:spcBef>
              <a:spcAft>
                <a:spcPts val="0"/>
              </a:spcAft>
              <a:buClr>
                <a:srgbClr val="DE1E1E"/>
              </a:buClr>
              <a:buSzPts val="1400"/>
              <a:buFont typeface="Arial"/>
              <a:buNone/>
              <a:defRPr b="0" i="0" sz="5067" u="none" cap="none" strike="noStrike">
                <a:solidFill>
                  <a:srgbClr val="DE1E1E"/>
                </a:solidFill>
                <a:latin typeface="Arial"/>
                <a:ea typeface="Arial"/>
                <a:cs typeface="Arial"/>
                <a:sym typeface="Arial"/>
              </a:defRPr>
            </a:lvl9pPr>
          </a:lstStyle>
          <a:p/>
        </p:txBody>
      </p:sp>
      <p:sp>
        <p:nvSpPr>
          <p:cNvPr id="83" name="Google Shape;83;p54"/>
          <p:cNvSpPr txBox="1"/>
          <p:nvPr>
            <p:ph idx="1" type="body"/>
          </p:nvPr>
        </p:nvSpPr>
        <p:spPr>
          <a:xfrm>
            <a:off x="838201" y="2097617"/>
            <a:ext cx="10621433" cy="42418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3515"/>
              </a:spcBef>
              <a:spcAft>
                <a:spcPts val="0"/>
              </a:spcAft>
              <a:buClr>
                <a:srgbClr val="53585F"/>
              </a:buClr>
              <a:buSzPts val="1100"/>
              <a:buFont typeface="Oswald Light"/>
              <a:buNone/>
              <a:defRPr b="0" i="0" sz="2933">
                <a:solidFill>
                  <a:srgbClr val="53585F"/>
                </a:solidFill>
                <a:latin typeface="Oswald Light"/>
                <a:ea typeface="Oswald Light"/>
                <a:cs typeface="Oswald Light"/>
                <a:sym typeface="Oswald Light"/>
              </a:defRPr>
            </a:lvl1pPr>
            <a:lvl2pPr indent="-307975" lvl="1" marL="914400" marR="0" algn="l">
              <a:lnSpc>
                <a:spcPct val="90000"/>
              </a:lnSpc>
              <a:spcBef>
                <a:spcPts val="3515"/>
              </a:spcBef>
              <a:spcAft>
                <a:spcPts val="0"/>
              </a:spcAft>
              <a:buClr>
                <a:srgbClr val="53585F"/>
              </a:buClr>
              <a:buSzPts val="1250"/>
              <a:buFont typeface="Arial"/>
              <a:buChar char="•"/>
              <a:defRPr b="0" i="0" sz="3333" u="none" cap="none" strike="noStrike">
                <a:solidFill>
                  <a:srgbClr val="53585F"/>
                </a:solidFill>
                <a:latin typeface="Arial"/>
                <a:ea typeface="Arial"/>
                <a:cs typeface="Arial"/>
                <a:sym typeface="Arial"/>
              </a:defRPr>
            </a:lvl2pPr>
            <a:lvl3pPr indent="-307975" lvl="2" marL="1371600" marR="0" algn="l">
              <a:lnSpc>
                <a:spcPct val="90000"/>
              </a:lnSpc>
              <a:spcBef>
                <a:spcPts val="3515"/>
              </a:spcBef>
              <a:spcAft>
                <a:spcPts val="0"/>
              </a:spcAft>
              <a:buClr>
                <a:srgbClr val="53585F"/>
              </a:buClr>
              <a:buSzPts val="1250"/>
              <a:buFont typeface="Arial"/>
              <a:buChar char="•"/>
              <a:defRPr b="0" i="0" sz="3333" u="none" cap="none" strike="noStrike">
                <a:solidFill>
                  <a:srgbClr val="53585F"/>
                </a:solidFill>
                <a:latin typeface="Arial"/>
                <a:ea typeface="Arial"/>
                <a:cs typeface="Arial"/>
                <a:sym typeface="Arial"/>
              </a:defRPr>
            </a:lvl3pPr>
            <a:lvl4pPr indent="-307975" lvl="3" marL="1828800" marR="0" algn="l">
              <a:lnSpc>
                <a:spcPct val="90000"/>
              </a:lnSpc>
              <a:spcBef>
                <a:spcPts val="3515"/>
              </a:spcBef>
              <a:spcAft>
                <a:spcPts val="0"/>
              </a:spcAft>
              <a:buClr>
                <a:srgbClr val="53585F"/>
              </a:buClr>
              <a:buSzPts val="1250"/>
              <a:buFont typeface="Arial"/>
              <a:buChar char="•"/>
              <a:defRPr b="0" i="0" sz="3333" u="none" cap="none" strike="noStrike">
                <a:solidFill>
                  <a:srgbClr val="53585F"/>
                </a:solidFill>
                <a:latin typeface="Arial"/>
                <a:ea typeface="Arial"/>
                <a:cs typeface="Arial"/>
                <a:sym typeface="Arial"/>
              </a:defRPr>
            </a:lvl4pPr>
            <a:lvl5pPr indent="-307975" lvl="4" marL="2286000" marR="0" algn="l">
              <a:lnSpc>
                <a:spcPct val="90000"/>
              </a:lnSpc>
              <a:spcBef>
                <a:spcPts val="3515"/>
              </a:spcBef>
              <a:spcAft>
                <a:spcPts val="0"/>
              </a:spcAft>
              <a:buClr>
                <a:srgbClr val="53585F"/>
              </a:buClr>
              <a:buSzPts val="1250"/>
              <a:buFont typeface="Arial"/>
              <a:buChar char="•"/>
              <a:defRPr b="0" i="0" sz="3333" u="none" cap="none" strike="noStrike">
                <a:solidFill>
                  <a:srgbClr val="53585F"/>
                </a:solidFill>
                <a:latin typeface="Arial"/>
                <a:ea typeface="Arial"/>
                <a:cs typeface="Arial"/>
                <a:sym typeface="Arial"/>
              </a:defRPr>
            </a:lvl5pPr>
            <a:lvl6pPr indent="-307975" lvl="5" marL="2743200" marR="0" algn="l">
              <a:lnSpc>
                <a:spcPct val="90000"/>
              </a:lnSpc>
              <a:spcBef>
                <a:spcPts val="3515"/>
              </a:spcBef>
              <a:spcAft>
                <a:spcPts val="0"/>
              </a:spcAft>
              <a:buClr>
                <a:srgbClr val="53585F"/>
              </a:buClr>
              <a:buSzPts val="1250"/>
              <a:buFont typeface="Arial"/>
              <a:buChar char="•"/>
              <a:defRPr b="0" i="0" sz="3333" u="none" cap="none" strike="noStrike">
                <a:solidFill>
                  <a:srgbClr val="53585F"/>
                </a:solidFill>
                <a:latin typeface="Arial"/>
                <a:ea typeface="Arial"/>
                <a:cs typeface="Arial"/>
                <a:sym typeface="Arial"/>
              </a:defRPr>
            </a:lvl6pPr>
            <a:lvl7pPr indent="-307975" lvl="6" marL="3200400" marR="0" algn="l">
              <a:lnSpc>
                <a:spcPct val="90000"/>
              </a:lnSpc>
              <a:spcBef>
                <a:spcPts val="3515"/>
              </a:spcBef>
              <a:spcAft>
                <a:spcPts val="0"/>
              </a:spcAft>
              <a:buClr>
                <a:srgbClr val="53585F"/>
              </a:buClr>
              <a:buSzPts val="1250"/>
              <a:buFont typeface="Arial"/>
              <a:buChar char="•"/>
              <a:defRPr b="0" i="0" sz="3333" u="none" cap="none" strike="noStrike">
                <a:solidFill>
                  <a:srgbClr val="53585F"/>
                </a:solidFill>
                <a:latin typeface="Arial"/>
                <a:ea typeface="Arial"/>
                <a:cs typeface="Arial"/>
                <a:sym typeface="Arial"/>
              </a:defRPr>
            </a:lvl7pPr>
            <a:lvl8pPr indent="-307975" lvl="7" marL="3657600" marR="0" algn="l">
              <a:lnSpc>
                <a:spcPct val="90000"/>
              </a:lnSpc>
              <a:spcBef>
                <a:spcPts val="3515"/>
              </a:spcBef>
              <a:spcAft>
                <a:spcPts val="0"/>
              </a:spcAft>
              <a:buClr>
                <a:srgbClr val="53585F"/>
              </a:buClr>
              <a:buSzPts val="1250"/>
              <a:buFont typeface="Arial"/>
              <a:buChar char="•"/>
              <a:defRPr b="0" i="0" sz="3333" u="none" cap="none" strike="noStrike">
                <a:solidFill>
                  <a:srgbClr val="53585F"/>
                </a:solidFill>
                <a:latin typeface="Arial"/>
                <a:ea typeface="Arial"/>
                <a:cs typeface="Arial"/>
                <a:sym typeface="Arial"/>
              </a:defRPr>
            </a:lvl8pPr>
            <a:lvl9pPr indent="-307975" lvl="8" marL="4114800" marR="0" algn="l">
              <a:lnSpc>
                <a:spcPct val="90000"/>
              </a:lnSpc>
              <a:spcBef>
                <a:spcPts val="3515"/>
              </a:spcBef>
              <a:spcAft>
                <a:spcPts val="0"/>
              </a:spcAft>
              <a:buClr>
                <a:srgbClr val="53585F"/>
              </a:buClr>
              <a:buSzPts val="1250"/>
              <a:buFont typeface="Arial"/>
              <a:buChar char="•"/>
              <a:defRPr b="0" i="0" sz="3333" u="none" cap="none" strike="noStrike">
                <a:solidFill>
                  <a:srgbClr val="53585F"/>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5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1"/>
          <p:cNvSpPr/>
          <p:nvPr>
            <p:ph idx="2" type="pic"/>
          </p:nvPr>
        </p:nvSpPr>
        <p:spPr>
          <a:xfrm>
            <a:off x="5183188" y="987425"/>
            <a:ext cx="6172200" cy="4873625"/>
          </a:xfrm>
          <a:prstGeom prst="rect">
            <a:avLst/>
          </a:prstGeom>
          <a:noFill/>
          <a:ln>
            <a:noFill/>
          </a:ln>
        </p:spPr>
      </p:sp>
      <p:sp>
        <p:nvSpPr>
          <p:cNvPr id="64" name="Google Shape;64;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2.xml"/><Relationship Id="rId10" Type="http://schemas.openxmlformats.org/officeDocument/2006/relationships/slide" Target="/ppt/slides/slide2.xml"/><Relationship Id="rId13" Type="http://schemas.openxmlformats.org/officeDocument/2006/relationships/image" Target="../media/image24.png"/><Relationship Id="rId12" Type="http://schemas.openxmlformats.org/officeDocument/2006/relationships/slide" Target="/ppt/slides/slide2.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slide" Target="/ppt/slides/slide2.xml"/><Relationship Id="rId1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11.xml.rels><?xml version="1.0" encoding="UTF-8" standalone="yes"?><Relationships xmlns="http://schemas.openxmlformats.org/package/2006/relationships"><Relationship Id="rId11" Type="http://schemas.openxmlformats.org/officeDocument/2006/relationships/slide" Target="/ppt/slides/slide13.xml"/><Relationship Id="rId10" Type="http://schemas.openxmlformats.org/officeDocument/2006/relationships/image" Target="../media/image2.png"/><Relationship Id="rId13" Type="http://schemas.openxmlformats.org/officeDocument/2006/relationships/image" Target="../media/image17.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slide" Target="/ppt/slides/slide13.xml"/><Relationship Id="rId14" Type="http://schemas.openxmlformats.org/officeDocument/2006/relationships/image" Target="../media/image35.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14.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slide" Target="/ppt/slides/slide16.xml"/><Relationship Id="rId13" Type="http://schemas.openxmlformats.org/officeDocument/2006/relationships/image" Target="../media/image11.png"/><Relationship Id="rId12" Type="http://schemas.openxmlformats.org/officeDocument/2006/relationships/slide" Target="/ppt/slides/slide16.xm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3.png"/><Relationship Id="rId14" Type="http://schemas.openxmlformats.org/officeDocument/2006/relationships/image" Target="../media/image17.png"/><Relationship Id="rId5" Type="http://schemas.openxmlformats.org/officeDocument/2006/relationships/image" Target="../media/image41.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14.png"/></Relationships>
</file>

<file path=ppt/slides/_rels/slide15.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17.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4.png"/><Relationship Id="rId13" Type="http://schemas.openxmlformats.org/officeDocument/2006/relationships/image" Target="../media/image11.png"/><Relationship Id="rId12" Type="http://schemas.openxmlformats.org/officeDocument/2006/relationships/slide" Target="/ppt/slides/slide19.xm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image" Target="../media/image17.png"/><Relationship Id="rId5" Type="http://schemas.openxmlformats.org/officeDocument/2006/relationships/image" Target="../media/image39.png"/><Relationship Id="rId6" Type="http://schemas.openxmlformats.org/officeDocument/2006/relationships/slide" Target="/ppt/slides/slide19.xml"/><Relationship Id="rId7" Type="http://schemas.openxmlformats.org/officeDocument/2006/relationships/image" Target="../media/image2.png"/><Relationship Id="rId8" Type="http://schemas.openxmlformats.org/officeDocument/2006/relationships/image" Target="../media/image9.png"/></Relationships>
</file>

<file path=ppt/slides/_rels/slide18.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3.xml"/><Relationship Id="rId10" Type="http://schemas.openxmlformats.org/officeDocument/2006/relationships/slide" Target="/ppt/slides/slide3.xml"/><Relationship Id="rId13" Type="http://schemas.openxmlformats.org/officeDocument/2006/relationships/image" Target="../media/image7.png"/><Relationship Id="rId12"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slide" Target="/ppt/slides/slide4.xml"/><Relationship Id="rId15" Type="http://schemas.openxmlformats.org/officeDocument/2006/relationships/image" Target="../media/image3.png"/><Relationship Id="rId14" Type="http://schemas.openxmlformats.org/officeDocument/2006/relationships/image" Target="../media/image14.png"/><Relationship Id="rId16"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slide" Target="/ppt/slides/slide4.xml"/><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4.png"/><Relationship Id="rId13" Type="http://schemas.openxmlformats.org/officeDocument/2006/relationships/image" Target="../media/image11.png"/><Relationship Id="rId12" Type="http://schemas.openxmlformats.org/officeDocument/2006/relationships/slide" Target="/ppt/slides/slide22.xm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image" Target="../media/image17.png"/><Relationship Id="rId5" Type="http://schemas.openxmlformats.org/officeDocument/2006/relationships/image" Target="../media/image38.png"/><Relationship Id="rId6" Type="http://schemas.openxmlformats.org/officeDocument/2006/relationships/slide" Target="/ppt/slides/slide22.xml"/><Relationship Id="rId7" Type="http://schemas.openxmlformats.org/officeDocument/2006/relationships/image" Target="../media/image2.png"/><Relationship Id="rId8" Type="http://schemas.openxmlformats.org/officeDocument/2006/relationships/image" Target="../media/image9.png"/></Relationships>
</file>

<file path=ppt/slides/_rels/slide21.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23.xml.rels><?xml version="1.0" encoding="UTF-8" standalone="yes"?><Relationships xmlns="http://schemas.openxmlformats.org/package/2006/relationships"><Relationship Id="rId11" Type="http://schemas.openxmlformats.org/officeDocument/2006/relationships/slide" Target="/ppt/slides/slide25.xml"/><Relationship Id="rId10" Type="http://schemas.openxmlformats.org/officeDocument/2006/relationships/image" Target="../media/image2.png"/><Relationship Id="rId13" Type="http://schemas.openxmlformats.org/officeDocument/2006/relationships/image" Target="../media/image17.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slide" Target="/ppt/slides/slide25.xml"/><Relationship Id="rId14" Type="http://schemas.openxmlformats.org/officeDocument/2006/relationships/image" Target="../media/image37.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24.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26.xml.rels><?xml version="1.0" encoding="UTF-8" standalone="yes"?><Relationships xmlns="http://schemas.openxmlformats.org/package/2006/relationships"><Relationship Id="rId11" Type="http://schemas.openxmlformats.org/officeDocument/2006/relationships/slide" Target="/ppt/slides/slide28.xml"/><Relationship Id="rId10" Type="http://schemas.openxmlformats.org/officeDocument/2006/relationships/image" Target="../media/image2.png"/><Relationship Id="rId13" Type="http://schemas.openxmlformats.org/officeDocument/2006/relationships/image" Target="../media/image17.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slide" Target="/ppt/slides/slide28.xml"/><Relationship Id="rId14" Type="http://schemas.openxmlformats.org/officeDocument/2006/relationships/image" Target="../media/image35.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27.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29.xml.rels><?xml version="1.0" encoding="UTF-8" standalone="yes"?><Relationships xmlns="http://schemas.openxmlformats.org/package/2006/relationships"><Relationship Id="rId11" Type="http://schemas.openxmlformats.org/officeDocument/2006/relationships/slide" Target="/ppt/slides/slide31.xml"/><Relationship Id="rId10" Type="http://schemas.openxmlformats.org/officeDocument/2006/relationships/image" Target="../media/image3.png"/><Relationship Id="rId13" Type="http://schemas.openxmlformats.org/officeDocument/2006/relationships/image" Target="../media/image17.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14.png"/><Relationship Id="rId15" Type="http://schemas.openxmlformats.org/officeDocument/2006/relationships/image" Target="../media/image43.png"/><Relationship Id="rId14" Type="http://schemas.openxmlformats.org/officeDocument/2006/relationships/image" Target="../media/image42.png"/><Relationship Id="rId5" Type="http://schemas.openxmlformats.org/officeDocument/2006/relationships/slide" Target="/ppt/slides/slide31.xml"/><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3.png"/><Relationship Id="rId13" Type="http://schemas.openxmlformats.org/officeDocument/2006/relationships/image" Target="../media/image9.png"/><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4.png"/><Relationship Id="rId5" Type="http://schemas.openxmlformats.org/officeDocument/2006/relationships/slide" Target="/ppt/slides/slide2.xml"/><Relationship Id="rId6" Type="http://schemas.openxmlformats.org/officeDocument/2006/relationships/image" Target="../media/image30.png"/><Relationship Id="rId7" Type="http://schemas.openxmlformats.org/officeDocument/2006/relationships/slide" Target="/ppt/slides/slide2.xml"/><Relationship Id="rId8" Type="http://schemas.openxmlformats.org/officeDocument/2006/relationships/image" Target="../media/image7.png"/></Relationships>
</file>

<file path=ppt/slides/_rels/slide30.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3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4.png"/><Relationship Id="rId13" Type="http://schemas.openxmlformats.org/officeDocument/2006/relationships/image" Target="../media/image11.png"/><Relationship Id="rId12" Type="http://schemas.openxmlformats.org/officeDocument/2006/relationships/slide" Target="/ppt/slides/slide34.xm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7.png"/><Relationship Id="rId15" Type="http://schemas.openxmlformats.org/officeDocument/2006/relationships/image" Target="../media/image36.png"/><Relationship Id="rId14" Type="http://schemas.openxmlformats.org/officeDocument/2006/relationships/image" Target="../media/image17.png"/><Relationship Id="rId5" Type="http://schemas.openxmlformats.org/officeDocument/2006/relationships/image" Target="../media/image34.png"/><Relationship Id="rId6" Type="http://schemas.openxmlformats.org/officeDocument/2006/relationships/slide" Target="/ppt/slides/slide34.xml"/><Relationship Id="rId7" Type="http://schemas.openxmlformats.org/officeDocument/2006/relationships/image" Target="../media/image2.png"/><Relationship Id="rId8" Type="http://schemas.openxmlformats.org/officeDocument/2006/relationships/image" Target="../media/image9.png"/></Relationships>
</file>

<file path=ppt/slides/_rels/slide33.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28.png"/></Relationships>
</file>

<file path=ppt/slides/_rels/slide35.xml.rels><?xml version="1.0" encoding="UTF-8" standalone="yes"?><Relationships xmlns="http://schemas.openxmlformats.org/package/2006/relationships"><Relationship Id="rId11" Type="http://schemas.openxmlformats.org/officeDocument/2006/relationships/slide" Target="/ppt/slides/slide37.xml"/><Relationship Id="rId10" Type="http://schemas.openxmlformats.org/officeDocument/2006/relationships/image" Target="../media/image2.png"/><Relationship Id="rId13" Type="http://schemas.openxmlformats.org/officeDocument/2006/relationships/image" Target="../media/image17.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slide" Target="/ppt/slides/slide37.xml"/><Relationship Id="rId14" Type="http://schemas.openxmlformats.org/officeDocument/2006/relationships/image" Target="../media/image40.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_rels/slide36.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28.png"/></Relationships>
</file>

<file path=ppt/slides/_rels/slide38.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4.png"/><Relationship Id="rId13" Type="http://schemas.openxmlformats.org/officeDocument/2006/relationships/image" Target="../media/image11.png"/><Relationship Id="rId12" Type="http://schemas.openxmlformats.org/officeDocument/2006/relationships/slide" Target="/ppt/slides/slide40.xml"/><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 Id="rId4" Type="http://schemas.openxmlformats.org/officeDocument/2006/relationships/image" Target="../media/image44.png"/><Relationship Id="rId9" Type="http://schemas.openxmlformats.org/officeDocument/2006/relationships/image" Target="../media/image7.png"/><Relationship Id="rId1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slide" Target="/ppt/slides/slide40.xml"/><Relationship Id="rId7" Type="http://schemas.openxmlformats.org/officeDocument/2006/relationships/image" Target="../media/image2.png"/><Relationship Id="rId8" Type="http://schemas.openxmlformats.org/officeDocument/2006/relationships/image" Target="../media/image9.png"/></Relationships>
</file>

<file path=ppt/slides/_rels/slide39.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19.png"/></Relationships>
</file>

<file path=ppt/slides/_rels/slide4.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7.png"/><Relationship Id="rId5" Type="http://schemas.openxmlformats.org/officeDocument/2006/relationships/slide" Target="/ppt/slides/slide5.xml"/><Relationship Id="rId6" Type="http://schemas.openxmlformats.org/officeDocument/2006/relationships/image" Target="../media/image2.png"/><Relationship Id="rId7" Type="http://schemas.openxmlformats.org/officeDocument/2006/relationships/slide" Target="/ppt/slides/slide5.xml"/><Relationship Id="rId8"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1" Type="http://schemas.openxmlformats.org/officeDocument/2006/relationships/slide" Target="/ppt/slides/slide7.xml"/><Relationship Id="rId10" Type="http://schemas.openxmlformats.org/officeDocument/2006/relationships/image" Target="../media/image2.png"/><Relationship Id="rId13"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slide" Target="/ppt/slides/slide7.xml"/><Relationship Id="rId15" Type="http://schemas.openxmlformats.org/officeDocument/2006/relationships/image" Target="../media/image17.png"/><Relationship Id="rId14" Type="http://schemas.openxmlformats.org/officeDocument/2006/relationships/image" Target="../media/image11.png"/><Relationship Id="rId16" Type="http://schemas.openxmlformats.org/officeDocument/2006/relationships/image" Target="../media/image32.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4.png"/><Relationship Id="rId13" Type="http://schemas.openxmlformats.org/officeDocument/2006/relationships/image" Target="../media/image20.pn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7.png"/><Relationship Id="rId5" Type="http://schemas.openxmlformats.org/officeDocument/2006/relationships/slide" Target="/ppt/slides/slide5.xml"/><Relationship Id="rId6" Type="http://schemas.openxmlformats.org/officeDocument/2006/relationships/image" Target="../media/image30.png"/><Relationship Id="rId7" Type="http://schemas.openxmlformats.org/officeDocument/2006/relationships/slide" Target="/ppt/slides/slide5.xml"/><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slide" Target="/ppt/slides/slide8.xml"/><Relationship Id="rId9"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slide" Target="/ppt/slides/slide8.xml"/><Relationship Id="rId7" Type="http://schemas.openxmlformats.org/officeDocument/2006/relationships/image" Target="../media/image9.png"/><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1" Type="http://schemas.openxmlformats.org/officeDocument/2006/relationships/slide" Target="/ppt/slides/slide10.xml"/><Relationship Id="rId10" Type="http://schemas.openxmlformats.org/officeDocument/2006/relationships/image" Target="../media/image3.png"/><Relationship Id="rId13" Type="http://schemas.openxmlformats.org/officeDocument/2006/relationships/image" Target="../media/image17.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14.png"/><Relationship Id="rId14" Type="http://schemas.openxmlformats.org/officeDocument/2006/relationships/image" Target="../media/image29.png"/><Relationship Id="rId5" Type="http://schemas.openxmlformats.org/officeDocument/2006/relationships/slide" Target="/ppt/slides/slide10.xml"/><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32084" y="3156202"/>
            <a:ext cx="12224084" cy="3742066"/>
          </a:xfrm>
          <a:prstGeom prst="rect">
            <a:avLst/>
          </a:prstGeom>
          <a:noFill/>
          <a:ln>
            <a:noFill/>
          </a:ln>
        </p:spPr>
      </p:pic>
      <p:sp>
        <p:nvSpPr>
          <p:cNvPr id="90" name="Google Shape;90;p1"/>
          <p:cNvSpPr txBox="1"/>
          <p:nvPr/>
        </p:nvSpPr>
        <p:spPr>
          <a:xfrm>
            <a:off x="6632825" y="1712480"/>
            <a:ext cx="399163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CO" sz="1600" u="none" cap="none" strike="noStrike">
                <a:solidFill>
                  <a:srgbClr val="009056"/>
                </a:solidFill>
                <a:latin typeface="Arial"/>
                <a:ea typeface="Arial"/>
                <a:cs typeface="Arial"/>
                <a:sym typeface="Arial"/>
              </a:rPr>
              <a:t>¿Cómo actuar antes, durante y después de ser víctima de fleteo?</a:t>
            </a:r>
            <a:endParaRPr/>
          </a:p>
        </p:txBody>
      </p:sp>
      <p:pic>
        <p:nvPicPr>
          <p:cNvPr id="91" name="Google Shape;91;p1"/>
          <p:cNvPicPr preferRelativeResize="0"/>
          <p:nvPr/>
        </p:nvPicPr>
        <p:blipFill rotWithShape="1">
          <a:blip r:embed="rId5">
            <a:alphaModFix/>
          </a:blip>
          <a:srcRect b="0" l="0" r="0" t="0"/>
          <a:stretch/>
        </p:blipFill>
        <p:spPr>
          <a:xfrm>
            <a:off x="87088" y="4826087"/>
            <a:ext cx="159410" cy="1073920"/>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659975" y="482328"/>
            <a:ext cx="2161177" cy="446115"/>
          </a:xfrm>
          <a:prstGeom prst="rect">
            <a:avLst/>
          </a:prstGeom>
          <a:noFill/>
          <a:ln>
            <a:noFill/>
          </a:ln>
        </p:spPr>
      </p:pic>
      <p:pic>
        <p:nvPicPr>
          <p:cNvPr id="93" name="Google Shape;93;p1"/>
          <p:cNvPicPr preferRelativeResize="0"/>
          <p:nvPr/>
        </p:nvPicPr>
        <p:blipFill rotWithShape="1">
          <a:blip r:embed="rId7">
            <a:alphaModFix/>
          </a:blip>
          <a:srcRect b="0" l="0" r="0" t="0"/>
          <a:stretch/>
        </p:blipFill>
        <p:spPr>
          <a:xfrm>
            <a:off x="2271290" y="1547858"/>
            <a:ext cx="4225763" cy="2773157"/>
          </a:xfrm>
          <a:prstGeom prst="rect">
            <a:avLst/>
          </a:prstGeom>
          <a:noFill/>
          <a:ln>
            <a:noFill/>
          </a:ln>
        </p:spPr>
      </p:pic>
      <p:sp>
        <p:nvSpPr>
          <p:cNvPr id="94" name="Google Shape;94;p1"/>
          <p:cNvSpPr txBox="1"/>
          <p:nvPr/>
        </p:nvSpPr>
        <p:spPr>
          <a:xfrm>
            <a:off x="6632824" y="2648371"/>
            <a:ext cx="368684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2B2B2B"/>
                </a:solidFill>
                <a:latin typeface="Arial"/>
                <a:ea typeface="Arial"/>
                <a:cs typeface="Arial"/>
                <a:sym typeface="Arial"/>
              </a:rPr>
              <a:t>¿Está pronto a retirar altas sumas de dinero? </a:t>
            </a:r>
            <a:endParaRPr/>
          </a:p>
          <a:p>
            <a:pPr indent="0" lvl="0" marL="0" marR="0" rtl="0" algn="l">
              <a:spcBef>
                <a:spcPts val="0"/>
              </a:spcBef>
              <a:spcAft>
                <a:spcPts val="0"/>
              </a:spcAft>
              <a:buNone/>
            </a:pPr>
            <a:r>
              <a:t/>
            </a:r>
            <a:endParaRPr sz="1200">
              <a:solidFill>
                <a:srgbClr val="2B2B2B"/>
              </a:solidFill>
              <a:latin typeface="Arial"/>
              <a:ea typeface="Arial"/>
              <a:cs typeface="Arial"/>
              <a:sym typeface="Arial"/>
            </a:endParaRPr>
          </a:p>
          <a:p>
            <a:pPr indent="0" lvl="0" marL="0" marR="0" rtl="0" algn="l">
              <a:spcBef>
                <a:spcPts val="0"/>
              </a:spcBef>
              <a:spcAft>
                <a:spcPts val="0"/>
              </a:spcAft>
              <a:buNone/>
            </a:pPr>
            <a:r>
              <a:rPr lang="es-CO" sz="1200">
                <a:solidFill>
                  <a:srgbClr val="2B2B2B"/>
                </a:solidFill>
                <a:latin typeface="Arial"/>
                <a:ea typeface="Arial"/>
                <a:cs typeface="Arial"/>
                <a:sym typeface="Arial"/>
              </a:rPr>
              <a:t>¡No deje que se lo arrebaten!, esté prevenido ante situaciones como el fleteo y conozca qué hacer en caso de </a:t>
            </a:r>
            <a:r>
              <a:rPr lang="es-CO" sz="1200">
                <a:solidFill>
                  <a:srgbClr val="2B2B2B"/>
                </a:solidFill>
                <a:highlight>
                  <a:srgbClr val="FFFF00"/>
                </a:highlight>
                <a:latin typeface="Arial"/>
                <a:ea typeface="Arial"/>
                <a:cs typeface="Arial"/>
                <a:sym typeface="Arial"/>
              </a:rPr>
              <a:t>vivenciarlo</a:t>
            </a:r>
            <a:r>
              <a:rPr lang="es-CO" sz="1200">
                <a:solidFill>
                  <a:srgbClr val="2B2B2B"/>
                </a:solidFill>
                <a:latin typeface="Arial"/>
                <a:ea typeface="Arial"/>
                <a:cs typeface="Arial"/>
                <a:sym typeface="Arial"/>
              </a:rPr>
              <a:t>.</a:t>
            </a:r>
            <a:endParaRPr/>
          </a:p>
        </p:txBody>
      </p:sp>
      <p:pic>
        <p:nvPicPr>
          <p:cNvPr id="95" name="Google Shape;95;p1"/>
          <p:cNvPicPr preferRelativeResize="0"/>
          <p:nvPr/>
        </p:nvPicPr>
        <p:blipFill rotWithShape="1">
          <a:blip r:embed="rId8">
            <a:alphaModFix/>
          </a:blip>
          <a:srcRect b="0" l="0" r="0" t="0"/>
          <a:stretch/>
        </p:blipFill>
        <p:spPr>
          <a:xfrm>
            <a:off x="10106771" y="452035"/>
            <a:ext cx="1422400" cy="337640"/>
          </a:xfrm>
          <a:prstGeom prst="rect">
            <a:avLst/>
          </a:prstGeom>
          <a:noFill/>
          <a:ln>
            <a:noFill/>
          </a:ln>
        </p:spPr>
      </p:pic>
      <p:grpSp>
        <p:nvGrpSpPr>
          <p:cNvPr id="96" name="Google Shape;96;p1"/>
          <p:cNvGrpSpPr/>
          <p:nvPr/>
        </p:nvGrpSpPr>
        <p:grpSpPr>
          <a:xfrm>
            <a:off x="6632825" y="3842657"/>
            <a:ext cx="3991632" cy="1197430"/>
            <a:chOff x="6632825" y="3842657"/>
            <a:chExt cx="3991632" cy="1197430"/>
          </a:xfrm>
        </p:grpSpPr>
        <p:sp>
          <p:nvSpPr>
            <p:cNvPr id="97" name="Google Shape;97;p1">
              <a:hlinkClick action="ppaction://hlinksldjump" r:id="rId9"/>
            </p:cNvPr>
            <p:cNvSpPr/>
            <p:nvPr/>
          </p:nvSpPr>
          <p:spPr>
            <a:xfrm>
              <a:off x="6632825" y="3842657"/>
              <a:ext cx="3991632" cy="1197430"/>
            </a:xfrm>
            <a:prstGeom prst="roundRect">
              <a:avLst>
                <a:gd fmla="val 16667" name="adj"/>
              </a:avLst>
            </a:prstGeom>
            <a:solidFill>
              <a:srgbClr val="0090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
              <a:hlinkClick action="ppaction://hlinksldjump" r:id="rId10"/>
            </p:cNvPr>
            <p:cNvSpPr txBox="1"/>
            <p:nvPr/>
          </p:nvSpPr>
          <p:spPr>
            <a:xfrm>
              <a:off x="6911407" y="3997849"/>
              <a:ext cx="290319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Traemos una actividad interactiva </a:t>
              </a:r>
              <a:r>
                <a:rPr lang="es-CO" sz="1200">
                  <a:solidFill>
                    <a:schemeClr val="lt1"/>
                  </a:solidFill>
                  <a:latin typeface="Arial"/>
                  <a:ea typeface="Arial"/>
                  <a:cs typeface="Arial"/>
                  <a:sym typeface="Arial"/>
                </a:rPr>
                <a:t>que podrá ayudarlo a conocer qué hacer, antes, durante y después de vivenciar un riesgo como el fleteo.</a:t>
              </a:r>
              <a:endParaRPr/>
            </a:p>
          </p:txBody>
        </p:sp>
        <p:cxnSp>
          <p:nvCxnSpPr>
            <p:cNvPr id="99" name="Google Shape;99;p1">
              <a:hlinkClick action="ppaction://hlinksldjump" r:id="rId11"/>
            </p:cNvPr>
            <p:cNvCxnSpPr/>
            <p:nvPr/>
          </p:nvCxnSpPr>
          <p:spPr>
            <a:xfrm>
              <a:off x="9651845" y="4068628"/>
              <a:ext cx="0" cy="757459"/>
            </a:xfrm>
            <a:prstGeom prst="straightConnector1">
              <a:avLst/>
            </a:prstGeom>
            <a:noFill/>
            <a:ln cap="flat" cmpd="sng" w="19050">
              <a:solidFill>
                <a:schemeClr val="lt1"/>
              </a:solidFill>
              <a:prstDash val="solid"/>
              <a:miter lim="800000"/>
              <a:headEnd len="sm" w="sm" type="none"/>
              <a:tailEnd len="sm" w="sm" type="none"/>
            </a:ln>
          </p:spPr>
        </p:cxnSp>
        <p:pic>
          <p:nvPicPr>
            <p:cNvPr id="100" name="Google Shape;100;p1">
              <a:hlinkClick action="ppaction://hlinksldjump" r:id="rId12"/>
            </p:cNvPr>
            <p:cNvPicPr preferRelativeResize="0"/>
            <p:nvPr/>
          </p:nvPicPr>
          <p:blipFill rotWithShape="1">
            <a:blip r:embed="rId13">
              <a:alphaModFix/>
            </a:blip>
            <a:srcRect b="0" l="0" r="0" t="0"/>
            <a:stretch/>
          </p:blipFill>
          <p:spPr>
            <a:xfrm>
              <a:off x="9808871" y="4171866"/>
              <a:ext cx="510796" cy="510796"/>
            </a:xfrm>
            <a:prstGeom prst="rect">
              <a:avLst/>
            </a:prstGeom>
            <a:noFill/>
            <a:ln>
              <a:noFill/>
            </a:ln>
          </p:spPr>
        </p:pic>
      </p:grpSp>
      <p:pic>
        <p:nvPicPr>
          <p:cNvPr id="101" name="Google Shape;101;p1"/>
          <p:cNvPicPr preferRelativeResize="0"/>
          <p:nvPr/>
        </p:nvPicPr>
        <p:blipFill rotWithShape="1">
          <a:blip r:embed="rId8">
            <a:alphaModFix/>
          </a:blip>
          <a:srcRect b="0" l="0" r="0" t="0"/>
          <a:stretch/>
        </p:blipFill>
        <p:spPr>
          <a:xfrm>
            <a:off x="713118" y="2733467"/>
            <a:ext cx="1422400" cy="337640"/>
          </a:xfrm>
          <a:prstGeom prst="rect">
            <a:avLst/>
          </a:prstGeom>
          <a:noFill/>
          <a:ln>
            <a:noFill/>
          </a:ln>
        </p:spPr>
      </p:pic>
      <p:pic>
        <p:nvPicPr>
          <p:cNvPr id="102" name="Google Shape;102;p1"/>
          <p:cNvPicPr preferRelativeResize="0"/>
          <p:nvPr/>
        </p:nvPicPr>
        <p:blipFill rotWithShape="1">
          <a:blip r:embed="rId14">
            <a:alphaModFix/>
          </a:blip>
          <a:srcRect b="0" l="0" r="0" t="0"/>
          <a:stretch/>
        </p:blipFill>
        <p:spPr>
          <a:xfrm>
            <a:off x="11972471" y="1264237"/>
            <a:ext cx="117460" cy="10655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10"/>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314" name="Google Shape;314;p10"/>
          <p:cNvSpPr txBox="1"/>
          <p:nvPr/>
        </p:nvSpPr>
        <p:spPr>
          <a:xfrm>
            <a:off x="8243091" y="2689638"/>
            <a:ext cx="25904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rgbClr val="2B2B2B"/>
                </a:solidFill>
                <a:latin typeface="Arial"/>
                <a:ea typeface="Arial"/>
                <a:cs typeface="Arial"/>
                <a:sym typeface="Arial"/>
              </a:rPr>
              <a:t>Los resultados de esta opción permite aumentar las posibilidades de continuar con el recorrido advirtiendo y sorteando los peligros de ser víctimas de fleteo.</a:t>
            </a:r>
            <a:endParaRPr/>
          </a:p>
        </p:txBody>
      </p:sp>
      <p:sp>
        <p:nvSpPr>
          <p:cNvPr id="315" name="Google Shape;315;p10"/>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316" name="Google Shape;316;p10">
            <a:hlinkClick action="ppaction://hlinkshowjump?jump=nextslide"/>
          </p:cNvPr>
          <p:cNvPicPr preferRelativeResize="0"/>
          <p:nvPr/>
        </p:nvPicPr>
        <p:blipFill rotWithShape="1">
          <a:blip r:embed="rId4">
            <a:alphaModFix/>
          </a:blip>
          <a:srcRect b="0" l="0" r="0" t="0"/>
          <a:stretch/>
        </p:blipFill>
        <p:spPr>
          <a:xfrm>
            <a:off x="8376906" y="4166373"/>
            <a:ext cx="2003970" cy="588737"/>
          </a:xfrm>
          <a:prstGeom prst="rect">
            <a:avLst/>
          </a:prstGeom>
          <a:noFill/>
          <a:ln>
            <a:noFill/>
          </a:ln>
        </p:spPr>
      </p:pic>
      <p:sp>
        <p:nvSpPr>
          <p:cNvPr id="317" name="Google Shape;317;p10">
            <a:hlinkClick action="ppaction://hlinkshowjump?jump=nextslide"/>
          </p:cNvPr>
          <p:cNvSpPr txBox="1"/>
          <p:nvPr/>
        </p:nvSpPr>
        <p:spPr>
          <a:xfrm>
            <a:off x="8683804" y="4267983"/>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pic>
        <p:nvPicPr>
          <p:cNvPr id="318" name="Google Shape;318;p10"/>
          <p:cNvPicPr preferRelativeResize="0"/>
          <p:nvPr/>
        </p:nvPicPr>
        <p:blipFill rotWithShape="1">
          <a:blip r:embed="rId5">
            <a:alphaModFix/>
          </a:blip>
          <a:srcRect b="0" l="0" r="0" t="0"/>
          <a:stretch/>
        </p:blipFill>
        <p:spPr>
          <a:xfrm>
            <a:off x="87088" y="5364854"/>
            <a:ext cx="159410" cy="1073920"/>
          </a:xfrm>
          <a:prstGeom prst="rect">
            <a:avLst/>
          </a:prstGeom>
          <a:noFill/>
          <a:ln>
            <a:noFill/>
          </a:ln>
        </p:spPr>
      </p:pic>
      <p:pic>
        <p:nvPicPr>
          <p:cNvPr id="319" name="Google Shape;319;p10"/>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320" name="Google Shape;320;p10"/>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321" name="Google Shape;321;p10"/>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322" name="Google Shape;322;p10"/>
          <p:cNvPicPr preferRelativeResize="0"/>
          <p:nvPr/>
        </p:nvPicPr>
        <p:blipFill rotWithShape="1">
          <a:blip r:embed="rId9">
            <a:alphaModFix/>
          </a:blip>
          <a:srcRect b="0" l="0" r="0" t="0"/>
          <a:stretch/>
        </p:blipFill>
        <p:spPr>
          <a:xfrm>
            <a:off x="1624049" y="693346"/>
            <a:ext cx="5723681" cy="57236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11"/>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328" name="Google Shape;328;p11"/>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sp>
        <p:nvSpPr>
          <p:cNvPr id="329" name="Google Shape;329;p11"/>
          <p:cNvSpPr txBox="1"/>
          <p:nvPr/>
        </p:nvSpPr>
        <p:spPr>
          <a:xfrm>
            <a:off x="1085068" y="2784066"/>
            <a:ext cx="466258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En la ruta a la última visita. Pedro le pide a Pablo que le de el dinero que tiene para ir contándolo y verificando que las cuentas estén bien</a:t>
            </a:r>
            <a:endParaRPr/>
          </a:p>
        </p:txBody>
      </p:sp>
      <p:sp>
        <p:nvSpPr>
          <p:cNvPr id="330" name="Google Shape;330;p11"/>
          <p:cNvSpPr txBox="1"/>
          <p:nvPr/>
        </p:nvSpPr>
        <p:spPr>
          <a:xfrm>
            <a:off x="1038025" y="3695914"/>
            <a:ext cx="480760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Guarde el dinero sin que este sea visible.</a:t>
            </a:r>
            <a:endParaRPr b="1" i="1" sz="1200">
              <a:solidFill>
                <a:schemeClr val="dk1"/>
              </a:solidFill>
              <a:latin typeface="Arial"/>
              <a:ea typeface="Arial"/>
              <a:cs typeface="Arial"/>
              <a:sym typeface="Arial"/>
            </a:endParaRPr>
          </a:p>
        </p:txBody>
      </p:sp>
      <p:sp>
        <p:nvSpPr>
          <p:cNvPr id="331" name="Google Shape;331;p11"/>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pic>
        <p:nvPicPr>
          <p:cNvPr id="332" name="Google Shape;332;p11"/>
          <p:cNvPicPr preferRelativeResize="0"/>
          <p:nvPr/>
        </p:nvPicPr>
        <p:blipFill rotWithShape="1">
          <a:blip r:embed="rId5">
            <a:alphaModFix/>
          </a:blip>
          <a:srcRect b="0" l="0" r="0" t="0"/>
          <a:stretch/>
        </p:blipFill>
        <p:spPr>
          <a:xfrm>
            <a:off x="87088" y="4826087"/>
            <a:ext cx="159410" cy="1073920"/>
          </a:xfrm>
          <a:prstGeom prst="rect">
            <a:avLst/>
          </a:prstGeom>
          <a:noFill/>
          <a:ln>
            <a:noFill/>
          </a:ln>
        </p:spPr>
      </p:pic>
      <p:pic>
        <p:nvPicPr>
          <p:cNvPr id="333" name="Google Shape;333;p11"/>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334" name="Google Shape;334;p11"/>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335" name="Google Shape;335;p11"/>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sp>
        <p:nvSpPr>
          <p:cNvPr id="336" name="Google Shape;336;p11"/>
          <p:cNvSpPr txBox="1"/>
          <p:nvPr/>
        </p:nvSpPr>
        <p:spPr>
          <a:xfrm>
            <a:off x="2341201" y="1962700"/>
            <a:ext cx="62305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Antes</a:t>
            </a:r>
            <a:endParaRPr/>
          </a:p>
        </p:txBody>
      </p:sp>
      <p:grpSp>
        <p:nvGrpSpPr>
          <p:cNvPr id="337" name="Google Shape;337;p11"/>
          <p:cNvGrpSpPr/>
          <p:nvPr/>
        </p:nvGrpSpPr>
        <p:grpSpPr>
          <a:xfrm>
            <a:off x="6726760" y="2351933"/>
            <a:ext cx="2287844" cy="2064184"/>
            <a:chOff x="9598140" y="2351933"/>
            <a:chExt cx="2287844" cy="2064184"/>
          </a:xfrm>
        </p:grpSpPr>
        <p:pic>
          <p:nvPicPr>
            <p:cNvPr id="338" name="Google Shape;338;p11">
              <a:hlinkClick action="ppaction://hlinksldjump" r:id="rId9"/>
            </p:cNvPr>
            <p:cNvPicPr preferRelativeResize="0"/>
            <p:nvPr/>
          </p:nvPicPr>
          <p:blipFill rotWithShape="1">
            <a:blip r:embed="rId10">
              <a:alphaModFix/>
            </a:blip>
            <a:srcRect b="0" l="0" r="0" t="0"/>
            <a:stretch/>
          </p:blipFill>
          <p:spPr>
            <a:xfrm>
              <a:off x="9687720" y="3827380"/>
              <a:ext cx="2003970" cy="588737"/>
            </a:xfrm>
            <a:prstGeom prst="rect">
              <a:avLst/>
            </a:prstGeom>
            <a:noFill/>
            <a:ln>
              <a:noFill/>
            </a:ln>
          </p:spPr>
        </p:pic>
        <p:sp>
          <p:nvSpPr>
            <p:cNvPr id="339" name="Google Shape;339;p11"/>
            <p:cNvSpPr txBox="1"/>
            <p:nvPr/>
          </p:nvSpPr>
          <p:spPr>
            <a:xfrm>
              <a:off x="9598140" y="2351933"/>
              <a:ext cx="228784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Pablo se niega y le dice que ese es un procedimiento que debe hacerse al llegar a la empresa.</a:t>
              </a:r>
              <a:endParaRPr/>
            </a:p>
          </p:txBody>
        </p:sp>
        <p:sp>
          <p:nvSpPr>
            <p:cNvPr id="340" name="Google Shape;340;p11">
              <a:hlinkClick action="ppaction://hlinksldjump" r:id="rId11"/>
            </p:cNvPr>
            <p:cNvSpPr txBox="1"/>
            <p:nvPr/>
          </p:nvSpPr>
          <p:spPr>
            <a:xfrm>
              <a:off x="10052564" y="3967859"/>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grpSp>
      <p:grpSp>
        <p:nvGrpSpPr>
          <p:cNvPr id="341" name="Google Shape;341;p11"/>
          <p:cNvGrpSpPr/>
          <p:nvPr/>
        </p:nvGrpSpPr>
        <p:grpSpPr>
          <a:xfrm>
            <a:off x="9415979" y="2351932"/>
            <a:ext cx="2287844" cy="2064185"/>
            <a:chOff x="6745926" y="2351932"/>
            <a:chExt cx="2287844" cy="2064185"/>
          </a:xfrm>
        </p:grpSpPr>
        <p:pic>
          <p:nvPicPr>
            <p:cNvPr id="342" name="Google Shape;342;p11">
              <a:hlinkClick action="ppaction://hlinkshowjump?jump=nextslide"/>
            </p:cNvPr>
            <p:cNvPicPr preferRelativeResize="0"/>
            <p:nvPr/>
          </p:nvPicPr>
          <p:blipFill rotWithShape="1">
            <a:blip r:embed="rId10">
              <a:alphaModFix/>
            </a:blip>
            <a:srcRect b="0" l="0" r="0" t="0"/>
            <a:stretch/>
          </p:blipFill>
          <p:spPr>
            <a:xfrm>
              <a:off x="6786619" y="3827380"/>
              <a:ext cx="2003970" cy="588737"/>
            </a:xfrm>
            <a:prstGeom prst="rect">
              <a:avLst/>
            </a:prstGeom>
            <a:noFill/>
            <a:ln>
              <a:noFill/>
            </a:ln>
          </p:spPr>
        </p:pic>
        <p:sp>
          <p:nvSpPr>
            <p:cNvPr id="343" name="Google Shape;343;p11"/>
            <p:cNvSpPr txBox="1"/>
            <p:nvPr/>
          </p:nvSpPr>
          <p:spPr>
            <a:xfrm>
              <a:off x="6745926" y="2351932"/>
              <a:ext cx="228784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Pablo le entrega el dinero a Pedro quien lo cuenta y lo deja en una bolsa sobre la silla con algunos billetes expuestos.</a:t>
              </a:r>
              <a:endParaRPr/>
            </a:p>
          </p:txBody>
        </p:sp>
        <p:sp>
          <p:nvSpPr>
            <p:cNvPr id="344" name="Google Shape;344;p11">
              <a:hlinkClick action="ppaction://hlinkshowjump?jump=nextslide"/>
            </p:cNvPr>
            <p:cNvSpPr txBox="1"/>
            <p:nvPr/>
          </p:nvSpPr>
          <p:spPr>
            <a:xfrm>
              <a:off x="7247322" y="3974738"/>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grpSp>
      <p:pic>
        <p:nvPicPr>
          <p:cNvPr id="345" name="Google Shape;345;p11"/>
          <p:cNvPicPr preferRelativeResize="0"/>
          <p:nvPr/>
        </p:nvPicPr>
        <p:blipFill rotWithShape="1">
          <a:blip r:embed="rId12">
            <a:alphaModFix/>
          </a:blip>
          <a:srcRect b="0" l="0" r="0" t="0"/>
          <a:stretch/>
        </p:blipFill>
        <p:spPr>
          <a:xfrm>
            <a:off x="663211" y="6040238"/>
            <a:ext cx="5432789" cy="398405"/>
          </a:xfrm>
          <a:prstGeom prst="rect">
            <a:avLst/>
          </a:prstGeom>
          <a:noFill/>
          <a:ln>
            <a:noFill/>
          </a:ln>
        </p:spPr>
      </p:pic>
      <p:sp>
        <p:nvSpPr>
          <p:cNvPr id="346" name="Google Shape;346;p11"/>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1"/>
          <p:cNvSpPr/>
          <p:nvPr/>
        </p:nvSpPr>
        <p:spPr>
          <a:xfrm>
            <a:off x="3155100"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1"/>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1"/>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1"/>
          <p:cNvSpPr/>
          <p:nvPr/>
        </p:nvSpPr>
        <p:spPr>
          <a:xfrm>
            <a:off x="197666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1"/>
          <p:cNvSpPr/>
          <p:nvPr/>
        </p:nvSpPr>
        <p:spPr>
          <a:xfrm>
            <a:off x="2286481"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1"/>
          <p:cNvSpPr/>
          <p:nvPr/>
        </p:nvSpPr>
        <p:spPr>
          <a:xfrm>
            <a:off x="2662544"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1"/>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354" name="Google Shape;354;p11"/>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355" name="Google Shape;355;p11"/>
          <p:cNvSpPr/>
          <p:nvPr/>
        </p:nvSpPr>
        <p:spPr>
          <a:xfrm>
            <a:off x="3670208"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1"/>
          <p:cNvSpPr/>
          <p:nvPr/>
        </p:nvSpPr>
        <p:spPr>
          <a:xfrm>
            <a:off x="400882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1"/>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1"/>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1"/>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1"/>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1"/>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362" name="Google Shape;362;p11"/>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63" name="Google Shape;363;p11"/>
          <p:cNvPicPr preferRelativeResize="0"/>
          <p:nvPr/>
        </p:nvPicPr>
        <p:blipFill rotWithShape="1">
          <a:blip r:embed="rId13">
            <a:alphaModFix/>
          </a:blip>
          <a:srcRect b="0" l="0" r="0" t="0"/>
          <a:stretch/>
        </p:blipFill>
        <p:spPr>
          <a:xfrm>
            <a:off x="1725205" y="5981083"/>
            <a:ext cx="608132" cy="530291"/>
          </a:xfrm>
          <a:prstGeom prst="rect">
            <a:avLst/>
          </a:prstGeom>
          <a:noFill/>
          <a:ln>
            <a:noFill/>
          </a:ln>
        </p:spPr>
      </p:pic>
      <p:pic>
        <p:nvPicPr>
          <p:cNvPr id="364" name="Google Shape;364;p11"/>
          <p:cNvPicPr preferRelativeResize="0"/>
          <p:nvPr/>
        </p:nvPicPr>
        <p:blipFill rotWithShape="1">
          <a:blip r:embed="rId14">
            <a:alphaModFix/>
          </a:blip>
          <a:srcRect b="0" l="0" r="0" t="0"/>
          <a:stretch/>
        </p:blipFill>
        <p:spPr>
          <a:xfrm>
            <a:off x="7788604" y="4205918"/>
            <a:ext cx="2771297" cy="23956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12"/>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370" name="Google Shape;370;p12"/>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pic>
        <p:nvPicPr>
          <p:cNvPr id="371" name="Google Shape;371;p12">
            <a:hlinkClick action="ppaction://hlinkshowjump?jump=previousslide"/>
          </p:cNvPr>
          <p:cNvPicPr preferRelativeResize="0"/>
          <p:nvPr/>
        </p:nvPicPr>
        <p:blipFill rotWithShape="1">
          <a:blip r:embed="rId5">
            <a:alphaModFix/>
          </a:blip>
          <a:srcRect b="0" l="0" r="0" t="0"/>
          <a:stretch/>
        </p:blipFill>
        <p:spPr>
          <a:xfrm>
            <a:off x="8281182" y="4142593"/>
            <a:ext cx="2003974" cy="588738"/>
          </a:xfrm>
          <a:prstGeom prst="rect">
            <a:avLst/>
          </a:prstGeom>
          <a:noFill/>
          <a:ln>
            <a:noFill/>
          </a:ln>
        </p:spPr>
      </p:pic>
      <p:sp>
        <p:nvSpPr>
          <p:cNvPr id="372" name="Google Shape;372;p12"/>
          <p:cNvSpPr txBox="1"/>
          <p:nvPr/>
        </p:nvSpPr>
        <p:spPr>
          <a:xfrm>
            <a:off x="8158655" y="2639751"/>
            <a:ext cx="27357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delincuentes se percatan de que tienen una bolsa de dinero, los interceptan más adelante y los roban.</a:t>
            </a:r>
            <a:endParaRPr/>
          </a:p>
        </p:txBody>
      </p:sp>
      <p:sp>
        <p:nvSpPr>
          <p:cNvPr id="373" name="Google Shape;373;p12"/>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sp>
        <p:nvSpPr>
          <p:cNvPr id="374" name="Google Shape;374;p12">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pic>
        <p:nvPicPr>
          <p:cNvPr id="375" name="Google Shape;375;p12"/>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376" name="Google Shape;376;p12"/>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377" name="Google Shape;377;p12"/>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378" name="Google Shape;378;p12"/>
          <p:cNvPicPr preferRelativeResize="0"/>
          <p:nvPr/>
        </p:nvPicPr>
        <p:blipFill rotWithShape="1">
          <a:blip r:embed="rId9">
            <a:alphaModFix/>
          </a:blip>
          <a:srcRect b="0" l="0" r="0" t="0"/>
          <a:stretch/>
        </p:blipFill>
        <p:spPr>
          <a:xfrm flipH="1">
            <a:off x="1621570" y="1917873"/>
            <a:ext cx="2436522" cy="3923621"/>
          </a:xfrm>
          <a:prstGeom prst="rect">
            <a:avLst/>
          </a:prstGeom>
          <a:noFill/>
          <a:ln>
            <a:noFill/>
          </a:ln>
        </p:spPr>
      </p:pic>
      <p:pic>
        <p:nvPicPr>
          <p:cNvPr id="379" name="Google Shape;379;p12"/>
          <p:cNvPicPr preferRelativeResize="0"/>
          <p:nvPr/>
        </p:nvPicPr>
        <p:blipFill rotWithShape="1">
          <a:blip r:embed="rId10">
            <a:alphaModFix/>
          </a:blip>
          <a:srcRect b="0" l="0" r="0" t="0"/>
          <a:stretch/>
        </p:blipFill>
        <p:spPr>
          <a:xfrm>
            <a:off x="5571988" y="1264237"/>
            <a:ext cx="1303307" cy="3571061"/>
          </a:xfrm>
          <a:prstGeom prst="rect">
            <a:avLst/>
          </a:prstGeom>
          <a:noFill/>
          <a:ln>
            <a:noFill/>
          </a:ln>
        </p:spPr>
      </p:pic>
      <p:sp>
        <p:nvSpPr>
          <p:cNvPr id="380" name="Google Shape;380;p12"/>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1" name="Google Shape;381;p12"/>
          <p:cNvPicPr preferRelativeResize="0"/>
          <p:nvPr/>
        </p:nvPicPr>
        <p:blipFill rotWithShape="1">
          <a:blip r:embed="rId11">
            <a:alphaModFix/>
          </a:blip>
          <a:srcRect b="0" l="0" r="0" t="0"/>
          <a:stretch/>
        </p:blipFill>
        <p:spPr>
          <a:xfrm>
            <a:off x="87088" y="5684731"/>
            <a:ext cx="159410" cy="1073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13"/>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387" name="Google Shape;387;p13"/>
          <p:cNvSpPr txBox="1"/>
          <p:nvPr/>
        </p:nvSpPr>
        <p:spPr>
          <a:xfrm>
            <a:off x="8243091" y="2689638"/>
            <a:ext cx="25904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rgbClr val="2B2B2B"/>
                </a:solidFill>
                <a:latin typeface="Arial"/>
                <a:ea typeface="Arial"/>
                <a:cs typeface="Arial"/>
                <a:sym typeface="Arial"/>
              </a:rPr>
              <a:t>Los resultados de esta opción permite aumentar las posibilidades de continuar con el recorrido advirtiendo y sorteando los peligros de ser víctimas de fleteo.</a:t>
            </a:r>
            <a:endParaRPr/>
          </a:p>
        </p:txBody>
      </p:sp>
      <p:sp>
        <p:nvSpPr>
          <p:cNvPr id="388" name="Google Shape;388;p13"/>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389" name="Google Shape;389;p13">
            <a:hlinkClick action="ppaction://hlinkshowjump?jump=nextslide"/>
          </p:cNvPr>
          <p:cNvPicPr preferRelativeResize="0"/>
          <p:nvPr/>
        </p:nvPicPr>
        <p:blipFill rotWithShape="1">
          <a:blip r:embed="rId4">
            <a:alphaModFix/>
          </a:blip>
          <a:srcRect b="0" l="0" r="0" t="0"/>
          <a:stretch/>
        </p:blipFill>
        <p:spPr>
          <a:xfrm>
            <a:off x="8376906" y="4158281"/>
            <a:ext cx="2003970" cy="588737"/>
          </a:xfrm>
          <a:prstGeom prst="rect">
            <a:avLst/>
          </a:prstGeom>
          <a:noFill/>
          <a:ln>
            <a:noFill/>
          </a:ln>
        </p:spPr>
      </p:pic>
      <p:sp>
        <p:nvSpPr>
          <p:cNvPr id="390" name="Google Shape;390;p13">
            <a:hlinkClick action="ppaction://hlinkshowjump?jump=nextslide"/>
          </p:cNvPr>
          <p:cNvSpPr txBox="1"/>
          <p:nvPr/>
        </p:nvSpPr>
        <p:spPr>
          <a:xfrm>
            <a:off x="8683804" y="4267983"/>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pic>
        <p:nvPicPr>
          <p:cNvPr id="391" name="Google Shape;391;p13"/>
          <p:cNvPicPr preferRelativeResize="0"/>
          <p:nvPr/>
        </p:nvPicPr>
        <p:blipFill rotWithShape="1">
          <a:blip r:embed="rId5">
            <a:alphaModFix/>
          </a:blip>
          <a:srcRect b="0" l="0" r="0" t="0"/>
          <a:stretch/>
        </p:blipFill>
        <p:spPr>
          <a:xfrm>
            <a:off x="87088" y="5364854"/>
            <a:ext cx="159410" cy="1073920"/>
          </a:xfrm>
          <a:prstGeom prst="rect">
            <a:avLst/>
          </a:prstGeom>
          <a:noFill/>
          <a:ln>
            <a:noFill/>
          </a:ln>
        </p:spPr>
      </p:pic>
      <p:pic>
        <p:nvPicPr>
          <p:cNvPr id="392" name="Google Shape;392;p13"/>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393" name="Google Shape;393;p13"/>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394" name="Google Shape;394;p13"/>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395" name="Google Shape;395;p13"/>
          <p:cNvPicPr preferRelativeResize="0"/>
          <p:nvPr/>
        </p:nvPicPr>
        <p:blipFill rotWithShape="1">
          <a:blip r:embed="rId9">
            <a:alphaModFix/>
          </a:blip>
          <a:srcRect b="0" l="0" r="0" t="0"/>
          <a:stretch/>
        </p:blipFill>
        <p:spPr>
          <a:xfrm>
            <a:off x="1624049" y="693346"/>
            <a:ext cx="5723681" cy="57236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14"/>
          <p:cNvPicPr preferRelativeResize="0"/>
          <p:nvPr/>
        </p:nvPicPr>
        <p:blipFill rotWithShape="1">
          <a:blip r:embed="rId3">
            <a:alphaModFix/>
          </a:blip>
          <a:srcRect b="0" l="0" r="0" t="0"/>
          <a:stretch/>
        </p:blipFill>
        <p:spPr>
          <a:xfrm>
            <a:off x="0" y="0"/>
            <a:ext cx="12192551" cy="6898268"/>
          </a:xfrm>
          <a:prstGeom prst="rect">
            <a:avLst/>
          </a:prstGeom>
          <a:noFill/>
          <a:ln>
            <a:noFill/>
          </a:ln>
        </p:spPr>
      </p:pic>
      <p:pic>
        <p:nvPicPr>
          <p:cNvPr id="401" name="Google Shape;401;p14"/>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pic>
        <p:nvPicPr>
          <p:cNvPr id="402" name="Google Shape;402;p14"/>
          <p:cNvPicPr preferRelativeResize="0"/>
          <p:nvPr/>
        </p:nvPicPr>
        <p:blipFill rotWithShape="1">
          <a:blip r:embed="rId5">
            <a:alphaModFix/>
          </a:blip>
          <a:srcRect b="0" l="0" r="0" t="0"/>
          <a:stretch/>
        </p:blipFill>
        <p:spPr>
          <a:xfrm flipH="1">
            <a:off x="7513299" y="3627749"/>
            <a:ext cx="2964474" cy="3447374"/>
          </a:xfrm>
          <a:prstGeom prst="rect">
            <a:avLst/>
          </a:prstGeom>
          <a:noFill/>
          <a:ln>
            <a:noFill/>
          </a:ln>
        </p:spPr>
      </p:pic>
      <p:sp>
        <p:nvSpPr>
          <p:cNvPr id="403" name="Google Shape;403;p14"/>
          <p:cNvSpPr txBox="1"/>
          <p:nvPr/>
        </p:nvSpPr>
        <p:spPr>
          <a:xfrm>
            <a:off x="1085068" y="2784066"/>
            <a:ext cx="46625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Calibri"/>
                <a:ea typeface="Calibri"/>
                <a:cs typeface="Calibri"/>
                <a:sym typeface="Calibri"/>
              </a:rPr>
              <a:t>Llegan a la última visita del día, al ingresar hay un señor que nunca habían visto parado en la puerta. Al ingresar al sitio los aborda y pregunta la hora, adicional el señor entra y sale del sitio con Pedro y Pablo.</a:t>
            </a:r>
            <a:endParaRPr/>
          </a:p>
        </p:txBody>
      </p:sp>
      <p:sp>
        <p:nvSpPr>
          <p:cNvPr id="404" name="Google Shape;404;p14"/>
          <p:cNvSpPr txBox="1"/>
          <p:nvPr/>
        </p:nvSpPr>
        <p:spPr>
          <a:xfrm>
            <a:off x="1038025" y="3695914"/>
            <a:ext cx="480760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Calibri"/>
                <a:ea typeface="Calibri"/>
                <a:cs typeface="Calibri"/>
                <a:sym typeface="Calibri"/>
              </a:rPr>
              <a:t>Desconfíe de cualquier persona que se acerque a usted momentos antes, al ingresar, dentro y al salir del sitio donde recogerá los objetos de valor o dinero.</a:t>
            </a:r>
            <a:endParaRPr/>
          </a:p>
        </p:txBody>
      </p:sp>
      <p:sp>
        <p:nvSpPr>
          <p:cNvPr id="405" name="Google Shape;405;p14"/>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pic>
        <p:nvPicPr>
          <p:cNvPr id="406" name="Google Shape;406;p14"/>
          <p:cNvPicPr preferRelativeResize="0"/>
          <p:nvPr/>
        </p:nvPicPr>
        <p:blipFill rotWithShape="1">
          <a:blip r:embed="rId6">
            <a:alphaModFix/>
          </a:blip>
          <a:srcRect b="0" l="0" r="0" t="0"/>
          <a:stretch/>
        </p:blipFill>
        <p:spPr>
          <a:xfrm>
            <a:off x="87088" y="4826087"/>
            <a:ext cx="159410" cy="1073920"/>
          </a:xfrm>
          <a:prstGeom prst="rect">
            <a:avLst/>
          </a:prstGeom>
          <a:noFill/>
          <a:ln>
            <a:noFill/>
          </a:ln>
        </p:spPr>
      </p:pic>
      <p:pic>
        <p:nvPicPr>
          <p:cNvPr id="407" name="Google Shape;407;p14"/>
          <p:cNvPicPr preferRelativeResize="0"/>
          <p:nvPr/>
        </p:nvPicPr>
        <p:blipFill rotWithShape="1">
          <a:blip r:embed="rId7">
            <a:alphaModFix/>
          </a:blip>
          <a:srcRect b="0" l="0" r="0" t="0"/>
          <a:stretch/>
        </p:blipFill>
        <p:spPr>
          <a:xfrm>
            <a:off x="491550" y="511877"/>
            <a:ext cx="2161177" cy="446115"/>
          </a:xfrm>
          <a:prstGeom prst="rect">
            <a:avLst/>
          </a:prstGeom>
          <a:noFill/>
          <a:ln>
            <a:noFill/>
          </a:ln>
        </p:spPr>
      </p:pic>
      <p:pic>
        <p:nvPicPr>
          <p:cNvPr id="408" name="Google Shape;408;p14"/>
          <p:cNvPicPr preferRelativeResize="0"/>
          <p:nvPr/>
        </p:nvPicPr>
        <p:blipFill rotWithShape="1">
          <a:blip r:embed="rId8">
            <a:alphaModFix/>
          </a:blip>
          <a:srcRect b="0" l="0" r="0" t="0"/>
          <a:stretch/>
        </p:blipFill>
        <p:spPr>
          <a:xfrm>
            <a:off x="10434761" y="347845"/>
            <a:ext cx="1359261" cy="892015"/>
          </a:xfrm>
          <a:prstGeom prst="rect">
            <a:avLst/>
          </a:prstGeom>
          <a:noFill/>
          <a:ln>
            <a:noFill/>
          </a:ln>
        </p:spPr>
      </p:pic>
      <p:pic>
        <p:nvPicPr>
          <p:cNvPr id="409" name="Google Shape;409;p14"/>
          <p:cNvPicPr preferRelativeResize="0"/>
          <p:nvPr/>
        </p:nvPicPr>
        <p:blipFill rotWithShape="1">
          <a:blip r:embed="rId9">
            <a:alphaModFix/>
          </a:blip>
          <a:srcRect b="0" l="0" r="0" t="0"/>
          <a:stretch/>
        </p:blipFill>
        <p:spPr>
          <a:xfrm>
            <a:off x="11972471" y="1264237"/>
            <a:ext cx="117460" cy="1065530"/>
          </a:xfrm>
          <a:prstGeom prst="rect">
            <a:avLst/>
          </a:prstGeom>
          <a:noFill/>
          <a:ln>
            <a:noFill/>
          </a:ln>
        </p:spPr>
      </p:pic>
      <p:sp>
        <p:nvSpPr>
          <p:cNvPr id="410" name="Google Shape;410;p14"/>
          <p:cNvSpPr txBox="1"/>
          <p:nvPr/>
        </p:nvSpPr>
        <p:spPr>
          <a:xfrm>
            <a:off x="2341201" y="1962700"/>
            <a:ext cx="62305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Antes</a:t>
            </a:r>
            <a:endParaRPr/>
          </a:p>
        </p:txBody>
      </p:sp>
      <p:grpSp>
        <p:nvGrpSpPr>
          <p:cNvPr id="411" name="Google Shape;411;p14"/>
          <p:cNvGrpSpPr/>
          <p:nvPr/>
        </p:nvGrpSpPr>
        <p:grpSpPr>
          <a:xfrm>
            <a:off x="6707692" y="2351933"/>
            <a:ext cx="2287844" cy="1743431"/>
            <a:chOff x="9598140" y="2351933"/>
            <a:chExt cx="2287844" cy="1743431"/>
          </a:xfrm>
        </p:grpSpPr>
        <p:pic>
          <p:nvPicPr>
            <p:cNvPr id="412" name="Google Shape;412;p14">
              <a:hlinkClick action="ppaction://hlinksldjump" r:id="rId10"/>
            </p:cNvPr>
            <p:cNvPicPr preferRelativeResize="0"/>
            <p:nvPr/>
          </p:nvPicPr>
          <p:blipFill rotWithShape="1">
            <a:blip r:embed="rId11">
              <a:alphaModFix/>
            </a:blip>
            <a:srcRect b="0" l="0" r="0" t="0"/>
            <a:stretch/>
          </p:blipFill>
          <p:spPr>
            <a:xfrm>
              <a:off x="9687720" y="3506627"/>
              <a:ext cx="2003970" cy="588737"/>
            </a:xfrm>
            <a:prstGeom prst="rect">
              <a:avLst/>
            </a:prstGeom>
            <a:noFill/>
            <a:ln>
              <a:noFill/>
            </a:ln>
          </p:spPr>
        </p:pic>
        <p:sp>
          <p:nvSpPr>
            <p:cNvPr id="413" name="Google Shape;413;p14"/>
            <p:cNvSpPr txBox="1"/>
            <p:nvPr/>
          </p:nvSpPr>
          <p:spPr>
            <a:xfrm>
              <a:off x="9598140" y="2351933"/>
              <a:ext cx="228784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Calibri"/>
                  <a:ea typeface="Calibri"/>
                  <a:cs typeface="Calibri"/>
                  <a:sym typeface="Calibri"/>
                </a:rPr>
                <a:t>Pedro y Pablo le dan la hora al señor, se ponen alerta y evitan cualquier conversación con el señor.</a:t>
              </a:r>
              <a:endParaRPr sz="1200">
                <a:solidFill>
                  <a:schemeClr val="dk1"/>
                </a:solidFill>
                <a:latin typeface="Arial"/>
                <a:ea typeface="Arial"/>
                <a:cs typeface="Arial"/>
                <a:sym typeface="Arial"/>
              </a:endParaRPr>
            </a:p>
          </p:txBody>
        </p:sp>
        <p:sp>
          <p:nvSpPr>
            <p:cNvPr id="414" name="Google Shape;414;p14">
              <a:hlinkClick action="ppaction://hlinksldjump" r:id="rId12"/>
            </p:cNvPr>
            <p:cNvSpPr txBox="1"/>
            <p:nvPr/>
          </p:nvSpPr>
          <p:spPr>
            <a:xfrm>
              <a:off x="10052564" y="3647106"/>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grpSp>
      <p:grpSp>
        <p:nvGrpSpPr>
          <p:cNvPr id="415" name="Google Shape;415;p14"/>
          <p:cNvGrpSpPr/>
          <p:nvPr/>
        </p:nvGrpSpPr>
        <p:grpSpPr>
          <a:xfrm>
            <a:off x="9454603" y="2415814"/>
            <a:ext cx="2381026" cy="1679550"/>
            <a:chOff x="6747612" y="2415814"/>
            <a:chExt cx="2381026" cy="1679550"/>
          </a:xfrm>
        </p:grpSpPr>
        <p:pic>
          <p:nvPicPr>
            <p:cNvPr id="416" name="Google Shape;416;p14">
              <a:hlinkClick action="ppaction://hlinkshowjump?jump=nextslide"/>
            </p:cNvPr>
            <p:cNvPicPr preferRelativeResize="0"/>
            <p:nvPr/>
          </p:nvPicPr>
          <p:blipFill rotWithShape="1">
            <a:blip r:embed="rId11">
              <a:alphaModFix/>
            </a:blip>
            <a:srcRect b="0" l="0" r="0" t="0"/>
            <a:stretch/>
          </p:blipFill>
          <p:spPr>
            <a:xfrm>
              <a:off x="6786619" y="3506627"/>
              <a:ext cx="2003970" cy="588737"/>
            </a:xfrm>
            <a:prstGeom prst="rect">
              <a:avLst/>
            </a:prstGeom>
            <a:noFill/>
            <a:ln>
              <a:noFill/>
            </a:ln>
          </p:spPr>
        </p:pic>
        <p:sp>
          <p:nvSpPr>
            <p:cNvPr id="417" name="Google Shape;417;p14"/>
            <p:cNvSpPr txBox="1"/>
            <p:nvPr/>
          </p:nvSpPr>
          <p:spPr>
            <a:xfrm>
              <a:off x="6747612" y="2415814"/>
              <a:ext cx="238102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Calibri"/>
                  <a:ea typeface="Calibri"/>
                  <a:cs typeface="Calibri"/>
                  <a:sym typeface="Calibri"/>
                </a:rPr>
                <a:t>Pedro y Pablo ven que es un señor de edad por lo que responden sus preguntas y entablan una conversación con el señor.</a:t>
              </a:r>
              <a:endParaRPr/>
            </a:p>
          </p:txBody>
        </p:sp>
        <p:sp>
          <p:nvSpPr>
            <p:cNvPr id="418" name="Google Shape;418;p14">
              <a:hlinkClick action="ppaction://hlinkshowjump?jump=nextslide"/>
            </p:cNvPr>
            <p:cNvSpPr txBox="1"/>
            <p:nvPr/>
          </p:nvSpPr>
          <p:spPr>
            <a:xfrm>
              <a:off x="7247322" y="3653985"/>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grpSp>
      <p:pic>
        <p:nvPicPr>
          <p:cNvPr id="419" name="Google Shape;419;p14"/>
          <p:cNvPicPr preferRelativeResize="0"/>
          <p:nvPr/>
        </p:nvPicPr>
        <p:blipFill rotWithShape="1">
          <a:blip r:embed="rId13">
            <a:alphaModFix/>
          </a:blip>
          <a:srcRect b="0" l="0" r="0" t="0"/>
          <a:stretch/>
        </p:blipFill>
        <p:spPr>
          <a:xfrm>
            <a:off x="663211" y="6040238"/>
            <a:ext cx="5432789" cy="398405"/>
          </a:xfrm>
          <a:prstGeom prst="rect">
            <a:avLst/>
          </a:prstGeom>
          <a:noFill/>
          <a:ln>
            <a:noFill/>
          </a:ln>
        </p:spPr>
      </p:pic>
      <p:sp>
        <p:nvSpPr>
          <p:cNvPr id="420" name="Google Shape;420;p14"/>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14"/>
          <p:cNvSpPr/>
          <p:nvPr/>
        </p:nvSpPr>
        <p:spPr>
          <a:xfrm>
            <a:off x="3155100"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14"/>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14"/>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14"/>
          <p:cNvSpPr/>
          <p:nvPr/>
        </p:nvSpPr>
        <p:spPr>
          <a:xfrm>
            <a:off x="197666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14"/>
          <p:cNvSpPr/>
          <p:nvPr/>
        </p:nvSpPr>
        <p:spPr>
          <a:xfrm>
            <a:off x="2286481"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14"/>
          <p:cNvSpPr/>
          <p:nvPr/>
        </p:nvSpPr>
        <p:spPr>
          <a:xfrm>
            <a:off x="2662544"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14"/>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428" name="Google Shape;428;p14"/>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429" name="Google Shape;429;p14"/>
          <p:cNvSpPr/>
          <p:nvPr/>
        </p:nvSpPr>
        <p:spPr>
          <a:xfrm>
            <a:off x="3670208"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14"/>
          <p:cNvSpPr/>
          <p:nvPr/>
        </p:nvSpPr>
        <p:spPr>
          <a:xfrm>
            <a:off x="400882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14"/>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14"/>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14"/>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14"/>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14"/>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436" name="Google Shape;436;p14"/>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437" name="Google Shape;437;p14"/>
          <p:cNvPicPr preferRelativeResize="0"/>
          <p:nvPr/>
        </p:nvPicPr>
        <p:blipFill rotWithShape="1">
          <a:blip r:embed="rId14">
            <a:alphaModFix/>
          </a:blip>
          <a:srcRect b="0" l="0" r="0" t="0"/>
          <a:stretch/>
        </p:blipFill>
        <p:spPr>
          <a:xfrm>
            <a:off x="2069555" y="5981083"/>
            <a:ext cx="608132" cy="5302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15"/>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443" name="Google Shape;443;p15"/>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pic>
        <p:nvPicPr>
          <p:cNvPr id="444" name="Google Shape;444;p15">
            <a:hlinkClick action="ppaction://hlinkshowjump?jump=previousslide"/>
          </p:cNvPr>
          <p:cNvPicPr preferRelativeResize="0"/>
          <p:nvPr/>
        </p:nvPicPr>
        <p:blipFill rotWithShape="1">
          <a:blip r:embed="rId5">
            <a:alphaModFix/>
          </a:blip>
          <a:srcRect b="0" l="0" r="0" t="0"/>
          <a:stretch/>
        </p:blipFill>
        <p:spPr>
          <a:xfrm>
            <a:off x="8281182" y="4142593"/>
            <a:ext cx="2003974" cy="588738"/>
          </a:xfrm>
          <a:prstGeom prst="rect">
            <a:avLst/>
          </a:prstGeom>
          <a:noFill/>
          <a:ln>
            <a:noFill/>
          </a:ln>
        </p:spPr>
      </p:pic>
      <p:sp>
        <p:nvSpPr>
          <p:cNvPr id="445" name="Google Shape;445;p15"/>
          <p:cNvSpPr txBox="1"/>
          <p:nvPr/>
        </p:nvSpPr>
        <p:spPr>
          <a:xfrm>
            <a:off x="8158655" y="2639751"/>
            <a:ext cx="27357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Calibri"/>
                <a:ea typeface="Calibri"/>
                <a:cs typeface="Calibri"/>
                <a:sym typeface="Calibri"/>
              </a:rPr>
              <a:t>El señor es un marcador que da aviso a sus cómplices para que más adelante en la ruta los intercepten y los roben.</a:t>
            </a:r>
            <a:endParaRPr/>
          </a:p>
        </p:txBody>
      </p:sp>
      <p:sp>
        <p:nvSpPr>
          <p:cNvPr id="446" name="Google Shape;446;p15"/>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sp>
        <p:nvSpPr>
          <p:cNvPr id="447" name="Google Shape;447;p15">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pic>
        <p:nvPicPr>
          <p:cNvPr id="448" name="Google Shape;448;p15"/>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449" name="Google Shape;449;p15"/>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450" name="Google Shape;450;p15"/>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451" name="Google Shape;451;p15"/>
          <p:cNvPicPr preferRelativeResize="0"/>
          <p:nvPr/>
        </p:nvPicPr>
        <p:blipFill rotWithShape="1">
          <a:blip r:embed="rId9">
            <a:alphaModFix/>
          </a:blip>
          <a:srcRect b="0" l="0" r="0" t="0"/>
          <a:stretch/>
        </p:blipFill>
        <p:spPr>
          <a:xfrm flipH="1">
            <a:off x="1621570" y="1917873"/>
            <a:ext cx="2436522" cy="3923621"/>
          </a:xfrm>
          <a:prstGeom prst="rect">
            <a:avLst/>
          </a:prstGeom>
          <a:noFill/>
          <a:ln>
            <a:noFill/>
          </a:ln>
        </p:spPr>
      </p:pic>
      <p:pic>
        <p:nvPicPr>
          <p:cNvPr id="452" name="Google Shape;452;p15"/>
          <p:cNvPicPr preferRelativeResize="0"/>
          <p:nvPr/>
        </p:nvPicPr>
        <p:blipFill rotWithShape="1">
          <a:blip r:embed="rId10">
            <a:alphaModFix/>
          </a:blip>
          <a:srcRect b="0" l="0" r="0" t="0"/>
          <a:stretch/>
        </p:blipFill>
        <p:spPr>
          <a:xfrm>
            <a:off x="5571988" y="1264237"/>
            <a:ext cx="1303307" cy="3571061"/>
          </a:xfrm>
          <a:prstGeom prst="rect">
            <a:avLst/>
          </a:prstGeom>
          <a:noFill/>
          <a:ln>
            <a:noFill/>
          </a:ln>
        </p:spPr>
      </p:pic>
      <p:sp>
        <p:nvSpPr>
          <p:cNvPr id="453" name="Google Shape;453;p15"/>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4" name="Google Shape;454;p15"/>
          <p:cNvPicPr preferRelativeResize="0"/>
          <p:nvPr/>
        </p:nvPicPr>
        <p:blipFill rotWithShape="1">
          <a:blip r:embed="rId11">
            <a:alphaModFix/>
          </a:blip>
          <a:srcRect b="0" l="0" r="0" t="0"/>
          <a:stretch/>
        </p:blipFill>
        <p:spPr>
          <a:xfrm>
            <a:off x="87088" y="5684731"/>
            <a:ext cx="159410" cy="10739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16"/>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460" name="Google Shape;460;p16"/>
          <p:cNvSpPr txBox="1"/>
          <p:nvPr/>
        </p:nvSpPr>
        <p:spPr>
          <a:xfrm>
            <a:off x="8243091" y="2689638"/>
            <a:ext cx="25904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rgbClr val="2B2B2B"/>
                </a:solidFill>
                <a:latin typeface="Arial"/>
                <a:ea typeface="Arial"/>
                <a:cs typeface="Arial"/>
                <a:sym typeface="Arial"/>
              </a:rPr>
              <a:t>Los resultados de esta opción permite aumentar las posibilidades de continuar con el recorrido advirtiendo y sorteando los peligros de ser víctimas de fleteo.</a:t>
            </a:r>
            <a:endParaRPr/>
          </a:p>
        </p:txBody>
      </p:sp>
      <p:sp>
        <p:nvSpPr>
          <p:cNvPr id="461" name="Google Shape;461;p16"/>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462" name="Google Shape;462;p16">
            <a:hlinkClick action="ppaction://hlinkshowjump?jump=nextslide"/>
          </p:cNvPr>
          <p:cNvPicPr preferRelativeResize="0"/>
          <p:nvPr/>
        </p:nvPicPr>
        <p:blipFill rotWithShape="1">
          <a:blip r:embed="rId4">
            <a:alphaModFix/>
          </a:blip>
          <a:srcRect b="0" l="0" r="0" t="0"/>
          <a:stretch/>
        </p:blipFill>
        <p:spPr>
          <a:xfrm>
            <a:off x="8376906" y="4158281"/>
            <a:ext cx="2003970" cy="588737"/>
          </a:xfrm>
          <a:prstGeom prst="rect">
            <a:avLst/>
          </a:prstGeom>
          <a:noFill/>
          <a:ln>
            <a:noFill/>
          </a:ln>
        </p:spPr>
      </p:pic>
      <p:sp>
        <p:nvSpPr>
          <p:cNvPr id="463" name="Google Shape;463;p16">
            <a:hlinkClick action="ppaction://hlinkshowjump?jump=nextslide"/>
          </p:cNvPr>
          <p:cNvSpPr txBox="1"/>
          <p:nvPr/>
        </p:nvSpPr>
        <p:spPr>
          <a:xfrm>
            <a:off x="8683804" y="4267983"/>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pic>
        <p:nvPicPr>
          <p:cNvPr id="464" name="Google Shape;464;p16"/>
          <p:cNvPicPr preferRelativeResize="0"/>
          <p:nvPr/>
        </p:nvPicPr>
        <p:blipFill rotWithShape="1">
          <a:blip r:embed="rId5">
            <a:alphaModFix/>
          </a:blip>
          <a:srcRect b="0" l="0" r="0" t="0"/>
          <a:stretch/>
        </p:blipFill>
        <p:spPr>
          <a:xfrm>
            <a:off x="87088" y="5364854"/>
            <a:ext cx="159410" cy="1073920"/>
          </a:xfrm>
          <a:prstGeom prst="rect">
            <a:avLst/>
          </a:prstGeom>
          <a:noFill/>
          <a:ln>
            <a:noFill/>
          </a:ln>
        </p:spPr>
      </p:pic>
      <p:pic>
        <p:nvPicPr>
          <p:cNvPr id="465" name="Google Shape;465;p16"/>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466" name="Google Shape;466;p16"/>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467" name="Google Shape;467;p16"/>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468" name="Google Shape;468;p16"/>
          <p:cNvPicPr preferRelativeResize="0"/>
          <p:nvPr/>
        </p:nvPicPr>
        <p:blipFill rotWithShape="1">
          <a:blip r:embed="rId9">
            <a:alphaModFix/>
          </a:blip>
          <a:srcRect b="0" l="0" r="0" t="0"/>
          <a:stretch/>
        </p:blipFill>
        <p:spPr>
          <a:xfrm>
            <a:off x="1624049" y="693346"/>
            <a:ext cx="5723681" cy="57236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17"/>
          <p:cNvPicPr preferRelativeResize="0"/>
          <p:nvPr/>
        </p:nvPicPr>
        <p:blipFill rotWithShape="1">
          <a:blip r:embed="rId3">
            <a:alphaModFix/>
          </a:blip>
          <a:srcRect b="0" l="0" r="0" t="0"/>
          <a:stretch/>
        </p:blipFill>
        <p:spPr>
          <a:xfrm>
            <a:off x="-22253" y="0"/>
            <a:ext cx="12192551" cy="6898268"/>
          </a:xfrm>
          <a:prstGeom prst="rect">
            <a:avLst/>
          </a:prstGeom>
          <a:noFill/>
          <a:ln>
            <a:noFill/>
          </a:ln>
        </p:spPr>
      </p:pic>
      <p:pic>
        <p:nvPicPr>
          <p:cNvPr id="474" name="Google Shape;474;p17"/>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pic>
        <p:nvPicPr>
          <p:cNvPr id="475" name="Google Shape;475;p17"/>
          <p:cNvPicPr preferRelativeResize="0"/>
          <p:nvPr/>
        </p:nvPicPr>
        <p:blipFill rotWithShape="1">
          <a:blip r:embed="rId5">
            <a:alphaModFix/>
          </a:blip>
          <a:srcRect b="0" l="0" r="0" t="0"/>
          <a:stretch/>
        </p:blipFill>
        <p:spPr>
          <a:xfrm>
            <a:off x="7387409" y="3368593"/>
            <a:ext cx="4802278" cy="3529674"/>
          </a:xfrm>
          <a:prstGeom prst="rect">
            <a:avLst/>
          </a:prstGeom>
          <a:noFill/>
          <a:ln>
            <a:noFill/>
          </a:ln>
        </p:spPr>
      </p:pic>
      <p:pic>
        <p:nvPicPr>
          <p:cNvPr id="476" name="Google Shape;476;p17">
            <a:hlinkClick action="ppaction://hlinksldjump" r:id="rId6"/>
          </p:cNvPr>
          <p:cNvPicPr preferRelativeResize="0"/>
          <p:nvPr/>
        </p:nvPicPr>
        <p:blipFill rotWithShape="1">
          <a:blip r:embed="rId7">
            <a:alphaModFix/>
          </a:blip>
          <a:srcRect b="0" l="0" r="0" t="0"/>
          <a:stretch/>
        </p:blipFill>
        <p:spPr>
          <a:xfrm>
            <a:off x="9687720" y="3277143"/>
            <a:ext cx="2003970" cy="588737"/>
          </a:xfrm>
          <a:prstGeom prst="rect">
            <a:avLst/>
          </a:prstGeom>
          <a:noFill/>
          <a:ln>
            <a:noFill/>
          </a:ln>
        </p:spPr>
      </p:pic>
      <p:pic>
        <p:nvPicPr>
          <p:cNvPr id="477" name="Google Shape;477;p17">
            <a:hlinkClick action="ppaction://hlinkshowjump?jump=nextslide"/>
          </p:cNvPr>
          <p:cNvPicPr preferRelativeResize="0"/>
          <p:nvPr/>
        </p:nvPicPr>
        <p:blipFill rotWithShape="1">
          <a:blip r:embed="rId7">
            <a:alphaModFix/>
          </a:blip>
          <a:srcRect b="0" l="0" r="0" t="0"/>
          <a:stretch/>
        </p:blipFill>
        <p:spPr>
          <a:xfrm>
            <a:off x="6786619" y="3277143"/>
            <a:ext cx="2003970" cy="588737"/>
          </a:xfrm>
          <a:prstGeom prst="rect">
            <a:avLst/>
          </a:prstGeom>
          <a:noFill/>
          <a:ln>
            <a:noFill/>
          </a:ln>
        </p:spPr>
      </p:pic>
      <p:sp>
        <p:nvSpPr>
          <p:cNvPr id="478" name="Google Shape;478;p17"/>
          <p:cNvSpPr txBox="1"/>
          <p:nvPr/>
        </p:nvSpPr>
        <p:spPr>
          <a:xfrm>
            <a:off x="1085068" y="2784066"/>
            <a:ext cx="4662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Finalmente se dirigen a la empresa con el dinero recaudado.</a:t>
            </a:r>
            <a:endParaRPr/>
          </a:p>
        </p:txBody>
      </p:sp>
      <p:sp>
        <p:nvSpPr>
          <p:cNvPr id="479" name="Google Shape;479;p17"/>
          <p:cNvSpPr txBox="1"/>
          <p:nvPr/>
        </p:nvSpPr>
        <p:spPr>
          <a:xfrm>
            <a:off x="1038025" y="3234250"/>
            <a:ext cx="480760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228594" lvl="0" marL="228594" marR="0" rtl="0" algn="l">
              <a:spcBef>
                <a:spcPts val="0"/>
              </a:spcBef>
              <a:spcAft>
                <a:spcPts val="0"/>
              </a:spcAft>
              <a:buClr>
                <a:schemeClr val="dk1"/>
              </a:buClr>
              <a:buSzPts val="1200"/>
              <a:buFont typeface="Arial"/>
              <a:buChar char="-"/>
            </a:pPr>
            <a:r>
              <a:rPr lang="es-CO" sz="1200">
                <a:solidFill>
                  <a:schemeClr val="dk1"/>
                </a:solidFill>
                <a:latin typeface="Arial"/>
                <a:ea typeface="Arial"/>
                <a:cs typeface="Arial"/>
                <a:sym typeface="Arial"/>
              </a:rPr>
              <a:t>Mantenga un perfil adecuado al lugar donde se encuentra o se va a dirigir.</a:t>
            </a:r>
            <a:endParaRPr/>
          </a:p>
          <a:p>
            <a:pPr indent="-228594" lvl="0" marL="228594" marR="0" rtl="0" algn="l">
              <a:spcBef>
                <a:spcPts val="0"/>
              </a:spcBef>
              <a:spcAft>
                <a:spcPts val="0"/>
              </a:spcAft>
              <a:buClr>
                <a:schemeClr val="dk1"/>
              </a:buClr>
              <a:buSzPts val="1200"/>
              <a:buFont typeface="Arial"/>
              <a:buChar char="-"/>
            </a:pPr>
            <a:r>
              <a:rPr lang="es-CO" sz="1200">
                <a:solidFill>
                  <a:schemeClr val="dk1"/>
                </a:solidFill>
                <a:latin typeface="Arial"/>
                <a:ea typeface="Arial"/>
                <a:cs typeface="Arial"/>
                <a:sym typeface="Arial"/>
              </a:rPr>
              <a:t>Si se encuentra en un banco no permita que el cajero use su celular mientras lo atiende e informe inmediatamente la novedad en el banco.</a:t>
            </a:r>
            <a:endParaRPr/>
          </a:p>
          <a:p>
            <a:pPr indent="-228594" lvl="0" marL="228594" marR="0" rtl="0" algn="l">
              <a:spcBef>
                <a:spcPts val="0"/>
              </a:spcBef>
              <a:spcAft>
                <a:spcPts val="0"/>
              </a:spcAft>
              <a:buClr>
                <a:schemeClr val="dk1"/>
              </a:buClr>
              <a:buSzPts val="1200"/>
              <a:buFont typeface="Arial"/>
              <a:buChar char="-"/>
            </a:pPr>
            <a:r>
              <a:rPr lang="es-CO" sz="1200">
                <a:solidFill>
                  <a:schemeClr val="dk1"/>
                </a:solidFill>
                <a:latin typeface="Arial"/>
                <a:ea typeface="Arial"/>
                <a:cs typeface="Arial"/>
                <a:sym typeface="Arial"/>
              </a:rPr>
              <a:t>Al retirar grandes cantidades de dinero solicite compañía policial.</a:t>
            </a:r>
            <a:endParaRPr/>
          </a:p>
        </p:txBody>
      </p:sp>
      <p:sp>
        <p:nvSpPr>
          <p:cNvPr id="480" name="Google Shape;480;p17"/>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sp>
        <p:nvSpPr>
          <p:cNvPr id="481" name="Google Shape;481;p17"/>
          <p:cNvSpPr txBox="1"/>
          <p:nvPr/>
        </p:nvSpPr>
        <p:spPr>
          <a:xfrm>
            <a:off x="9598140" y="2351933"/>
            <a:ext cx="22878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Culminan su labor de manera segura, llegando a la empresa con el dinero recaudado.</a:t>
            </a:r>
            <a:endParaRPr/>
          </a:p>
        </p:txBody>
      </p:sp>
      <p:sp>
        <p:nvSpPr>
          <p:cNvPr id="482" name="Google Shape;482;p17"/>
          <p:cNvSpPr txBox="1"/>
          <p:nvPr/>
        </p:nvSpPr>
        <p:spPr>
          <a:xfrm>
            <a:off x="6747612" y="2415814"/>
            <a:ext cx="261353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roban en el camino.</a:t>
            </a:r>
            <a:endParaRPr/>
          </a:p>
        </p:txBody>
      </p:sp>
      <p:pic>
        <p:nvPicPr>
          <p:cNvPr id="483" name="Google Shape;483;p17"/>
          <p:cNvPicPr preferRelativeResize="0"/>
          <p:nvPr/>
        </p:nvPicPr>
        <p:blipFill rotWithShape="1">
          <a:blip r:embed="rId8">
            <a:alphaModFix/>
          </a:blip>
          <a:srcRect b="0" l="0" r="0" t="0"/>
          <a:stretch/>
        </p:blipFill>
        <p:spPr>
          <a:xfrm>
            <a:off x="87088" y="4826087"/>
            <a:ext cx="159410" cy="1073920"/>
          </a:xfrm>
          <a:prstGeom prst="rect">
            <a:avLst/>
          </a:prstGeom>
          <a:noFill/>
          <a:ln>
            <a:noFill/>
          </a:ln>
        </p:spPr>
      </p:pic>
      <p:pic>
        <p:nvPicPr>
          <p:cNvPr id="484" name="Google Shape;484;p17"/>
          <p:cNvPicPr preferRelativeResize="0"/>
          <p:nvPr/>
        </p:nvPicPr>
        <p:blipFill rotWithShape="1">
          <a:blip r:embed="rId9">
            <a:alphaModFix/>
          </a:blip>
          <a:srcRect b="0" l="0" r="0" t="0"/>
          <a:stretch/>
        </p:blipFill>
        <p:spPr>
          <a:xfrm>
            <a:off x="491550" y="511877"/>
            <a:ext cx="2161177" cy="446115"/>
          </a:xfrm>
          <a:prstGeom prst="rect">
            <a:avLst/>
          </a:prstGeom>
          <a:noFill/>
          <a:ln>
            <a:noFill/>
          </a:ln>
        </p:spPr>
      </p:pic>
      <p:pic>
        <p:nvPicPr>
          <p:cNvPr id="485" name="Google Shape;485;p17"/>
          <p:cNvPicPr preferRelativeResize="0"/>
          <p:nvPr/>
        </p:nvPicPr>
        <p:blipFill rotWithShape="1">
          <a:blip r:embed="rId10">
            <a:alphaModFix/>
          </a:blip>
          <a:srcRect b="0" l="0" r="0" t="0"/>
          <a:stretch/>
        </p:blipFill>
        <p:spPr>
          <a:xfrm>
            <a:off x="10434761" y="347845"/>
            <a:ext cx="1359261" cy="892015"/>
          </a:xfrm>
          <a:prstGeom prst="rect">
            <a:avLst/>
          </a:prstGeom>
          <a:noFill/>
          <a:ln>
            <a:noFill/>
          </a:ln>
        </p:spPr>
      </p:pic>
      <p:pic>
        <p:nvPicPr>
          <p:cNvPr id="486" name="Google Shape;486;p17"/>
          <p:cNvPicPr preferRelativeResize="0"/>
          <p:nvPr/>
        </p:nvPicPr>
        <p:blipFill rotWithShape="1">
          <a:blip r:embed="rId11">
            <a:alphaModFix/>
          </a:blip>
          <a:srcRect b="0" l="0" r="0" t="0"/>
          <a:stretch/>
        </p:blipFill>
        <p:spPr>
          <a:xfrm>
            <a:off x="11972471" y="1264237"/>
            <a:ext cx="117460" cy="1065530"/>
          </a:xfrm>
          <a:prstGeom prst="rect">
            <a:avLst/>
          </a:prstGeom>
          <a:noFill/>
          <a:ln>
            <a:noFill/>
          </a:ln>
        </p:spPr>
      </p:pic>
      <p:sp>
        <p:nvSpPr>
          <p:cNvPr id="487" name="Google Shape;487;p17"/>
          <p:cNvSpPr txBox="1"/>
          <p:nvPr/>
        </p:nvSpPr>
        <p:spPr>
          <a:xfrm>
            <a:off x="2341201" y="1962700"/>
            <a:ext cx="62305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Antes</a:t>
            </a:r>
            <a:endParaRPr/>
          </a:p>
        </p:txBody>
      </p:sp>
      <p:sp>
        <p:nvSpPr>
          <p:cNvPr id="488" name="Google Shape;488;p17">
            <a:hlinkClick action="ppaction://hlinksldjump" r:id="rId12"/>
          </p:cNvPr>
          <p:cNvSpPr txBox="1"/>
          <p:nvPr/>
        </p:nvSpPr>
        <p:spPr>
          <a:xfrm>
            <a:off x="10052564" y="3417622"/>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sp>
        <p:nvSpPr>
          <p:cNvPr id="489" name="Google Shape;489;p17">
            <a:hlinkClick action="ppaction://hlinkshowjump?jump=nextslide"/>
          </p:cNvPr>
          <p:cNvSpPr txBox="1"/>
          <p:nvPr/>
        </p:nvSpPr>
        <p:spPr>
          <a:xfrm>
            <a:off x="7247322" y="3424501"/>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pic>
        <p:nvPicPr>
          <p:cNvPr id="490" name="Google Shape;490;p17"/>
          <p:cNvPicPr preferRelativeResize="0"/>
          <p:nvPr/>
        </p:nvPicPr>
        <p:blipFill rotWithShape="1">
          <a:blip r:embed="rId13">
            <a:alphaModFix/>
          </a:blip>
          <a:srcRect b="0" l="0" r="0" t="0"/>
          <a:stretch/>
        </p:blipFill>
        <p:spPr>
          <a:xfrm>
            <a:off x="663211" y="6040238"/>
            <a:ext cx="5432789" cy="398405"/>
          </a:xfrm>
          <a:prstGeom prst="rect">
            <a:avLst/>
          </a:prstGeom>
          <a:noFill/>
          <a:ln>
            <a:noFill/>
          </a:ln>
        </p:spPr>
      </p:pic>
      <p:sp>
        <p:nvSpPr>
          <p:cNvPr id="491" name="Google Shape;491;p17"/>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17"/>
          <p:cNvSpPr/>
          <p:nvPr/>
        </p:nvSpPr>
        <p:spPr>
          <a:xfrm>
            <a:off x="3155100"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17"/>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17"/>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17"/>
          <p:cNvSpPr/>
          <p:nvPr/>
        </p:nvSpPr>
        <p:spPr>
          <a:xfrm>
            <a:off x="197666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17"/>
          <p:cNvSpPr/>
          <p:nvPr/>
        </p:nvSpPr>
        <p:spPr>
          <a:xfrm>
            <a:off x="2286481"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17"/>
          <p:cNvSpPr/>
          <p:nvPr/>
        </p:nvSpPr>
        <p:spPr>
          <a:xfrm>
            <a:off x="2662544"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17"/>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499" name="Google Shape;499;p17"/>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500" name="Google Shape;500;p17"/>
          <p:cNvSpPr/>
          <p:nvPr/>
        </p:nvSpPr>
        <p:spPr>
          <a:xfrm>
            <a:off x="3670208"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17"/>
          <p:cNvSpPr/>
          <p:nvPr/>
        </p:nvSpPr>
        <p:spPr>
          <a:xfrm>
            <a:off x="400882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17"/>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17"/>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17"/>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17"/>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17"/>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507" name="Google Shape;507;p17"/>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508" name="Google Shape;508;p17"/>
          <p:cNvPicPr preferRelativeResize="0"/>
          <p:nvPr/>
        </p:nvPicPr>
        <p:blipFill rotWithShape="1">
          <a:blip r:embed="rId14">
            <a:alphaModFix/>
          </a:blip>
          <a:srcRect b="0" l="0" r="0" t="0"/>
          <a:stretch/>
        </p:blipFill>
        <p:spPr>
          <a:xfrm>
            <a:off x="2434634" y="5981083"/>
            <a:ext cx="608132" cy="5302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p18"/>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514" name="Google Shape;514;p18"/>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pic>
        <p:nvPicPr>
          <p:cNvPr id="515" name="Google Shape;515;p18">
            <a:hlinkClick action="ppaction://hlinkshowjump?jump=previousslide"/>
          </p:cNvPr>
          <p:cNvPicPr preferRelativeResize="0"/>
          <p:nvPr/>
        </p:nvPicPr>
        <p:blipFill rotWithShape="1">
          <a:blip r:embed="rId5">
            <a:alphaModFix/>
          </a:blip>
          <a:srcRect b="0" l="0" r="0" t="0"/>
          <a:stretch/>
        </p:blipFill>
        <p:spPr>
          <a:xfrm>
            <a:off x="8281182" y="4142593"/>
            <a:ext cx="2003974" cy="588738"/>
          </a:xfrm>
          <a:prstGeom prst="rect">
            <a:avLst/>
          </a:prstGeom>
          <a:noFill/>
          <a:ln>
            <a:noFill/>
          </a:ln>
        </p:spPr>
      </p:pic>
      <p:sp>
        <p:nvSpPr>
          <p:cNvPr id="516" name="Google Shape;516;p18"/>
          <p:cNvSpPr txBox="1"/>
          <p:nvPr/>
        </p:nvSpPr>
        <p:spPr>
          <a:xfrm>
            <a:off x="8158655" y="2639751"/>
            <a:ext cx="273571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Cualquiera de las condiciones expuestas aquí y que hayan pasado por alto van a desencadenar la alerta a los ladrones por lo cual son víctimas de fleteo.</a:t>
            </a:r>
            <a:endParaRPr/>
          </a:p>
        </p:txBody>
      </p:sp>
      <p:sp>
        <p:nvSpPr>
          <p:cNvPr id="517" name="Google Shape;517;p18"/>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sp>
        <p:nvSpPr>
          <p:cNvPr id="518" name="Google Shape;518;p18">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pic>
        <p:nvPicPr>
          <p:cNvPr id="519" name="Google Shape;519;p18"/>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520" name="Google Shape;520;p18"/>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521" name="Google Shape;521;p18"/>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522" name="Google Shape;522;p18"/>
          <p:cNvPicPr preferRelativeResize="0"/>
          <p:nvPr/>
        </p:nvPicPr>
        <p:blipFill rotWithShape="1">
          <a:blip r:embed="rId9">
            <a:alphaModFix/>
          </a:blip>
          <a:srcRect b="0" l="0" r="0" t="0"/>
          <a:stretch/>
        </p:blipFill>
        <p:spPr>
          <a:xfrm flipH="1">
            <a:off x="1621570" y="1917873"/>
            <a:ext cx="2436522" cy="3923621"/>
          </a:xfrm>
          <a:prstGeom prst="rect">
            <a:avLst/>
          </a:prstGeom>
          <a:noFill/>
          <a:ln>
            <a:noFill/>
          </a:ln>
        </p:spPr>
      </p:pic>
      <p:pic>
        <p:nvPicPr>
          <p:cNvPr id="523" name="Google Shape;523;p18"/>
          <p:cNvPicPr preferRelativeResize="0"/>
          <p:nvPr/>
        </p:nvPicPr>
        <p:blipFill rotWithShape="1">
          <a:blip r:embed="rId10">
            <a:alphaModFix/>
          </a:blip>
          <a:srcRect b="0" l="0" r="0" t="0"/>
          <a:stretch/>
        </p:blipFill>
        <p:spPr>
          <a:xfrm>
            <a:off x="5571988" y="1264237"/>
            <a:ext cx="1303307" cy="3571061"/>
          </a:xfrm>
          <a:prstGeom prst="rect">
            <a:avLst/>
          </a:prstGeom>
          <a:noFill/>
          <a:ln>
            <a:noFill/>
          </a:ln>
        </p:spPr>
      </p:pic>
      <p:sp>
        <p:nvSpPr>
          <p:cNvPr id="524" name="Google Shape;524;p18"/>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5" name="Google Shape;525;p18"/>
          <p:cNvPicPr preferRelativeResize="0"/>
          <p:nvPr/>
        </p:nvPicPr>
        <p:blipFill rotWithShape="1">
          <a:blip r:embed="rId11">
            <a:alphaModFix/>
          </a:blip>
          <a:srcRect b="0" l="0" r="0" t="0"/>
          <a:stretch/>
        </p:blipFill>
        <p:spPr>
          <a:xfrm>
            <a:off x="87088" y="5684731"/>
            <a:ext cx="159410" cy="10739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19"/>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531" name="Google Shape;531;p19"/>
          <p:cNvSpPr txBox="1"/>
          <p:nvPr/>
        </p:nvSpPr>
        <p:spPr>
          <a:xfrm>
            <a:off x="8243091" y="2689638"/>
            <a:ext cx="25904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rgbClr val="2B2B2B"/>
                </a:solidFill>
                <a:latin typeface="Arial"/>
                <a:ea typeface="Arial"/>
                <a:cs typeface="Arial"/>
                <a:sym typeface="Arial"/>
              </a:rPr>
              <a:t>Los resultados de esta opción permite aumentar las posibilidades de continuar con el recorrido advirtiendo y sorteando los peligros de ser víctimas de fleteo.</a:t>
            </a:r>
            <a:endParaRPr/>
          </a:p>
        </p:txBody>
      </p:sp>
      <p:sp>
        <p:nvSpPr>
          <p:cNvPr id="532" name="Google Shape;532;p19"/>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533" name="Google Shape;533;p19">
            <a:hlinkClick action="ppaction://hlinkshowjump?jump=nextslide"/>
          </p:cNvPr>
          <p:cNvPicPr preferRelativeResize="0"/>
          <p:nvPr/>
        </p:nvPicPr>
        <p:blipFill rotWithShape="1">
          <a:blip r:embed="rId4">
            <a:alphaModFix/>
          </a:blip>
          <a:srcRect b="0" l="0" r="0" t="0"/>
          <a:stretch/>
        </p:blipFill>
        <p:spPr>
          <a:xfrm>
            <a:off x="8376906" y="4158281"/>
            <a:ext cx="2003970" cy="588737"/>
          </a:xfrm>
          <a:prstGeom prst="rect">
            <a:avLst/>
          </a:prstGeom>
          <a:noFill/>
          <a:ln>
            <a:noFill/>
          </a:ln>
        </p:spPr>
      </p:pic>
      <p:sp>
        <p:nvSpPr>
          <p:cNvPr id="534" name="Google Shape;534;p19">
            <a:hlinkClick action="ppaction://hlinkshowjump?jump=nextslide"/>
          </p:cNvPr>
          <p:cNvSpPr txBox="1"/>
          <p:nvPr/>
        </p:nvSpPr>
        <p:spPr>
          <a:xfrm>
            <a:off x="8683804" y="4267983"/>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pic>
        <p:nvPicPr>
          <p:cNvPr id="535" name="Google Shape;535;p19"/>
          <p:cNvPicPr preferRelativeResize="0"/>
          <p:nvPr/>
        </p:nvPicPr>
        <p:blipFill rotWithShape="1">
          <a:blip r:embed="rId5">
            <a:alphaModFix/>
          </a:blip>
          <a:srcRect b="0" l="0" r="0" t="0"/>
          <a:stretch/>
        </p:blipFill>
        <p:spPr>
          <a:xfrm>
            <a:off x="87088" y="5364854"/>
            <a:ext cx="159410" cy="1073920"/>
          </a:xfrm>
          <a:prstGeom prst="rect">
            <a:avLst/>
          </a:prstGeom>
          <a:noFill/>
          <a:ln>
            <a:noFill/>
          </a:ln>
        </p:spPr>
      </p:pic>
      <p:pic>
        <p:nvPicPr>
          <p:cNvPr id="536" name="Google Shape;536;p19"/>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537" name="Google Shape;537;p19"/>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538" name="Google Shape;538;p19"/>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539" name="Google Shape;539;p19"/>
          <p:cNvPicPr preferRelativeResize="0"/>
          <p:nvPr/>
        </p:nvPicPr>
        <p:blipFill rotWithShape="1">
          <a:blip r:embed="rId9">
            <a:alphaModFix/>
          </a:blip>
          <a:srcRect b="0" l="0" r="0" t="0"/>
          <a:stretch/>
        </p:blipFill>
        <p:spPr>
          <a:xfrm>
            <a:off x="1624049" y="693346"/>
            <a:ext cx="5723681" cy="57236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
          <p:cNvPicPr preferRelativeResize="0"/>
          <p:nvPr/>
        </p:nvPicPr>
        <p:blipFill rotWithShape="1">
          <a:blip r:embed="rId3">
            <a:alphaModFix/>
          </a:blip>
          <a:srcRect b="0" l="0" r="0" t="0"/>
          <a:stretch/>
        </p:blipFill>
        <p:spPr>
          <a:xfrm>
            <a:off x="0" y="-20134"/>
            <a:ext cx="12192551" cy="6898268"/>
          </a:xfrm>
          <a:prstGeom prst="rect">
            <a:avLst/>
          </a:prstGeom>
          <a:noFill/>
          <a:ln>
            <a:noFill/>
          </a:ln>
        </p:spPr>
      </p:pic>
      <p:pic>
        <p:nvPicPr>
          <p:cNvPr id="108" name="Google Shape;108;p2"/>
          <p:cNvPicPr preferRelativeResize="0"/>
          <p:nvPr/>
        </p:nvPicPr>
        <p:blipFill rotWithShape="1">
          <a:blip r:embed="rId4">
            <a:alphaModFix/>
          </a:blip>
          <a:srcRect b="0" l="0" r="0" t="0"/>
          <a:stretch/>
        </p:blipFill>
        <p:spPr>
          <a:xfrm>
            <a:off x="7228461" y="3903690"/>
            <a:ext cx="4289188" cy="2793616"/>
          </a:xfrm>
          <a:prstGeom prst="rect">
            <a:avLst/>
          </a:prstGeom>
          <a:noFill/>
          <a:ln>
            <a:noFill/>
          </a:ln>
        </p:spPr>
      </p:pic>
      <p:pic>
        <p:nvPicPr>
          <p:cNvPr id="109" name="Google Shape;109;p2"/>
          <p:cNvPicPr preferRelativeResize="0"/>
          <p:nvPr/>
        </p:nvPicPr>
        <p:blipFill rotWithShape="1">
          <a:blip r:embed="rId5">
            <a:alphaModFix/>
          </a:blip>
          <a:srcRect b="0" l="0" r="0" t="0"/>
          <a:stretch/>
        </p:blipFill>
        <p:spPr>
          <a:xfrm>
            <a:off x="356371" y="1626116"/>
            <a:ext cx="6260517" cy="4204981"/>
          </a:xfrm>
          <a:prstGeom prst="rect">
            <a:avLst/>
          </a:prstGeom>
          <a:noFill/>
          <a:ln>
            <a:noFill/>
          </a:ln>
        </p:spPr>
      </p:pic>
      <p:pic>
        <p:nvPicPr>
          <p:cNvPr id="110" name="Google Shape;110;p2"/>
          <p:cNvPicPr preferRelativeResize="0"/>
          <p:nvPr/>
        </p:nvPicPr>
        <p:blipFill rotWithShape="1">
          <a:blip r:embed="rId6">
            <a:alphaModFix/>
          </a:blip>
          <a:srcRect b="0" l="0" r="0" t="0"/>
          <a:stretch/>
        </p:blipFill>
        <p:spPr>
          <a:xfrm>
            <a:off x="663211" y="6040238"/>
            <a:ext cx="5432789" cy="398405"/>
          </a:xfrm>
          <a:prstGeom prst="rect">
            <a:avLst/>
          </a:prstGeom>
          <a:noFill/>
          <a:ln>
            <a:noFill/>
          </a:ln>
        </p:spPr>
      </p:pic>
      <p:sp>
        <p:nvSpPr>
          <p:cNvPr id="111" name="Google Shape;111;p2"/>
          <p:cNvSpPr txBox="1"/>
          <p:nvPr/>
        </p:nvSpPr>
        <p:spPr>
          <a:xfrm>
            <a:off x="1085068" y="2784066"/>
            <a:ext cx="466258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dos amigos </a:t>
            </a:r>
            <a:r>
              <a:rPr b="1" lang="es-CO" sz="1200">
                <a:solidFill>
                  <a:schemeClr val="dk1"/>
                </a:solidFill>
                <a:latin typeface="Arial"/>
                <a:ea typeface="Arial"/>
                <a:cs typeface="Arial"/>
                <a:sym typeface="Arial"/>
              </a:rPr>
              <a:t>(Pedro y Pablo), </a:t>
            </a:r>
            <a:r>
              <a:rPr lang="es-CO" sz="1200">
                <a:solidFill>
                  <a:schemeClr val="dk1"/>
                </a:solidFill>
                <a:latin typeface="Arial"/>
                <a:ea typeface="Arial"/>
                <a:cs typeface="Arial"/>
                <a:sym typeface="Arial"/>
              </a:rPr>
              <a:t>planean la ruta por la ciudad para ir a recoger el dinero del pago de los productos despachados en días anteriores.</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En ese momento aparece un tercer compañero </a:t>
            </a:r>
            <a:r>
              <a:rPr b="1" lang="es-CO" sz="1200">
                <a:solidFill>
                  <a:schemeClr val="dk1"/>
                </a:solidFill>
                <a:latin typeface="Arial"/>
                <a:ea typeface="Arial"/>
                <a:cs typeface="Arial"/>
                <a:sym typeface="Arial"/>
              </a:rPr>
              <a:t>(Felipe</a:t>
            </a:r>
            <a:r>
              <a:rPr lang="es-CO" sz="1200">
                <a:solidFill>
                  <a:schemeClr val="dk1"/>
                </a:solidFill>
                <a:latin typeface="Arial"/>
                <a:ea typeface="Arial"/>
                <a:cs typeface="Arial"/>
                <a:sym typeface="Arial"/>
              </a:rPr>
              <a:t>) y pregunta sobre las actividades que van a realizar el día siguiente.</a:t>
            </a:r>
            <a:endParaRPr/>
          </a:p>
        </p:txBody>
      </p:sp>
      <p:sp>
        <p:nvSpPr>
          <p:cNvPr id="112" name="Google Shape;112;p2"/>
          <p:cNvSpPr txBox="1"/>
          <p:nvPr/>
        </p:nvSpPr>
        <p:spPr>
          <a:xfrm>
            <a:off x="2341201" y="1962700"/>
            <a:ext cx="62305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Antes</a:t>
            </a:r>
            <a:endParaRPr/>
          </a:p>
        </p:txBody>
      </p:sp>
      <p:sp>
        <p:nvSpPr>
          <p:cNvPr id="113" name="Google Shape;113;p2"/>
          <p:cNvSpPr txBox="1"/>
          <p:nvPr/>
        </p:nvSpPr>
        <p:spPr>
          <a:xfrm>
            <a:off x="1038025" y="4198756"/>
            <a:ext cx="48076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Evite dar a cualquier persona más información de la necesaria y no comente con nadie sus planes de recoger dinero u objetos de valor.</a:t>
            </a:r>
            <a:endParaRPr/>
          </a:p>
        </p:txBody>
      </p:sp>
      <p:sp>
        <p:nvSpPr>
          <p:cNvPr id="114" name="Google Shape;114;p2"/>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sp>
        <p:nvSpPr>
          <p:cNvPr id="115" name="Google Shape;115;p2"/>
          <p:cNvSpPr txBox="1"/>
          <p:nvPr/>
        </p:nvSpPr>
        <p:spPr>
          <a:xfrm>
            <a:off x="9598140" y="2351933"/>
            <a:ext cx="2287844"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Dan una respuesta en la que informan de actividades diarias, pero sin detalles, Pedro le responde a Felipe que harán un trabajo rutinario de validación de puntos de venta.</a:t>
            </a:r>
            <a:endParaRPr/>
          </a:p>
        </p:txBody>
      </p:sp>
      <p:grpSp>
        <p:nvGrpSpPr>
          <p:cNvPr id="116" name="Google Shape;116;p2"/>
          <p:cNvGrpSpPr/>
          <p:nvPr/>
        </p:nvGrpSpPr>
        <p:grpSpPr>
          <a:xfrm>
            <a:off x="9687720" y="3827380"/>
            <a:ext cx="2003970" cy="588737"/>
            <a:chOff x="9687720" y="3827380"/>
            <a:chExt cx="2003970" cy="588737"/>
          </a:xfrm>
        </p:grpSpPr>
        <p:pic>
          <p:nvPicPr>
            <p:cNvPr id="117" name="Google Shape;117;p2">
              <a:hlinkClick action="ppaction://hlinksldjump" r:id="rId7"/>
            </p:cNvPr>
            <p:cNvPicPr preferRelativeResize="0"/>
            <p:nvPr/>
          </p:nvPicPr>
          <p:blipFill rotWithShape="1">
            <a:blip r:embed="rId8">
              <a:alphaModFix/>
            </a:blip>
            <a:srcRect b="0" l="0" r="0" t="0"/>
            <a:stretch/>
          </p:blipFill>
          <p:spPr>
            <a:xfrm>
              <a:off x="9687720" y="3827380"/>
              <a:ext cx="2003970" cy="588737"/>
            </a:xfrm>
            <a:prstGeom prst="rect">
              <a:avLst/>
            </a:prstGeom>
            <a:noFill/>
            <a:ln>
              <a:noFill/>
            </a:ln>
          </p:spPr>
        </p:pic>
        <p:sp>
          <p:nvSpPr>
            <p:cNvPr id="118" name="Google Shape;118;p2">
              <a:hlinkClick action="ppaction://hlinksldjump" r:id="rId9"/>
            </p:cNvPr>
            <p:cNvSpPr txBox="1"/>
            <p:nvPr/>
          </p:nvSpPr>
          <p:spPr>
            <a:xfrm>
              <a:off x="10052564" y="3967859"/>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grpSp>
      <p:sp>
        <p:nvSpPr>
          <p:cNvPr id="119" name="Google Shape;119;p2"/>
          <p:cNvSpPr txBox="1"/>
          <p:nvPr/>
        </p:nvSpPr>
        <p:spPr>
          <a:xfrm>
            <a:off x="6747612" y="2415814"/>
            <a:ext cx="261353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Cuentan lo que van a hacer: Pedro comenta que tienen mucho dinero por recoger, mencionando los puntos y horarios de visita, y Pablo complementa indicándole a Pedro el uniforme que utilizarán ese día.</a:t>
            </a:r>
            <a:endParaRPr/>
          </a:p>
        </p:txBody>
      </p:sp>
      <p:grpSp>
        <p:nvGrpSpPr>
          <p:cNvPr id="120" name="Google Shape;120;p2"/>
          <p:cNvGrpSpPr/>
          <p:nvPr/>
        </p:nvGrpSpPr>
        <p:grpSpPr>
          <a:xfrm>
            <a:off x="6786619" y="3827380"/>
            <a:ext cx="2003970" cy="588737"/>
            <a:chOff x="6786619" y="3827380"/>
            <a:chExt cx="2003970" cy="588737"/>
          </a:xfrm>
        </p:grpSpPr>
        <p:pic>
          <p:nvPicPr>
            <p:cNvPr id="121" name="Google Shape;121;p2">
              <a:hlinkClick action="ppaction://hlinksldjump" r:id="rId10"/>
            </p:cNvPr>
            <p:cNvPicPr preferRelativeResize="0"/>
            <p:nvPr/>
          </p:nvPicPr>
          <p:blipFill rotWithShape="1">
            <a:blip r:embed="rId8">
              <a:alphaModFix/>
            </a:blip>
            <a:srcRect b="0" l="0" r="0" t="0"/>
            <a:stretch/>
          </p:blipFill>
          <p:spPr>
            <a:xfrm>
              <a:off x="6786619" y="3827380"/>
              <a:ext cx="2003970" cy="588737"/>
            </a:xfrm>
            <a:prstGeom prst="rect">
              <a:avLst/>
            </a:prstGeom>
            <a:noFill/>
            <a:ln>
              <a:noFill/>
            </a:ln>
          </p:spPr>
        </p:pic>
        <p:sp>
          <p:nvSpPr>
            <p:cNvPr id="122" name="Google Shape;122;p2">
              <a:hlinkClick action="ppaction://hlinksldjump" r:id="rId11"/>
            </p:cNvPr>
            <p:cNvSpPr txBox="1"/>
            <p:nvPr/>
          </p:nvSpPr>
          <p:spPr>
            <a:xfrm>
              <a:off x="7247322" y="3974738"/>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grpSp>
      <p:pic>
        <p:nvPicPr>
          <p:cNvPr id="123" name="Google Shape;123;p2"/>
          <p:cNvPicPr preferRelativeResize="0"/>
          <p:nvPr/>
        </p:nvPicPr>
        <p:blipFill rotWithShape="1">
          <a:blip r:embed="rId12">
            <a:alphaModFix/>
          </a:blip>
          <a:srcRect b="0" l="0" r="0" t="0"/>
          <a:stretch/>
        </p:blipFill>
        <p:spPr>
          <a:xfrm>
            <a:off x="87088" y="4826087"/>
            <a:ext cx="159410" cy="1073920"/>
          </a:xfrm>
          <a:prstGeom prst="rect">
            <a:avLst/>
          </a:prstGeom>
          <a:noFill/>
          <a:ln>
            <a:noFill/>
          </a:ln>
        </p:spPr>
      </p:pic>
      <p:pic>
        <p:nvPicPr>
          <p:cNvPr id="124" name="Google Shape;124;p2"/>
          <p:cNvPicPr preferRelativeResize="0"/>
          <p:nvPr/>
        </p:nvPicPr>
        <p:blipFill rotWithShape="1">
          <a:blip r:embed="rId13">
            <a:alphaModFix/>
          </a:blip>
          <a:srcRect b="0" l="0" r="0" t="0"/>
          <a:stretch/>
        </p:blipFill>
        <p:spPr>
          <a:xfrm>
            <a:off x="491550" y="511877"/>
            <a:ext cx="2161177" cy="446115"/>
          </a:xfrm>
          <a:prstGeom prst="rect">
            <a:avLst/>
          </a:prstGeom>
          <a:noFill/>
          <a:ln>
            <a:noFill/>
          </a:ln>
        </p:spPr>
      </p:pic>
      <p:pic>
        <p:nvPicPr>
          <p:cNvPr id="125" name="Google Shape;125;p2"/>
          <p:cNvPicPr preferRelativeResize="0"/>
          <p:nvPr/>
        </p:nvPicPr>
        <p:blipFill rotWithShape="1">
          <a:blip r:embed="rId14">
            <a:alphaModFix/>
          </a:blip>
          <a:srcRect b="0" l="0" r="0" t="0"/>
          <a:stretch/>
        </p:blipFill>
        <p:spPr>
          <a:xfrm>
            <a:off x="10434761" y="347845"/>
            <a:ext cx="1359261" cy="892015"/>
          </a:xfrm>
          <a:prstGeom prst="rect">
            <a:avLst/>
          </a:prstGeom>
          <a:noFill/>
          <a:ln>
            <a:noFill/>
          </a:ln>
        </p:spPr>
      </p:pic>
      <p:pic>
        <p:nvPicPr>
          <p:cNvPr id="126" name="Google Shape;126;p2"/>
          <p:cNvPicPr preferRelativeResize="0"/>
          <p:nvPr/>
        </p:nvPicPr>
        <p:blipFill rotWithShape="1">
          <a:blip r:embed="rId15">
            <a:alphaModFix/>
          </a:blip>
          <a:srcRect b="0" l="0" r="0" t="0"/>
          <a:stretch/>
        </p:blipFill>
        <p:spPr>
          <a:xfrm>
            <a:off x="11972471" y="1264237"/>
            <a:ext cx="117460" cy="1065530"/>
          </a:xfrm>
          <a:prstGeom prst="rect">
            <a:avLst/>
          </a:prstGeom>
          <a:noFill/>
          <a:ln>
            <a:noFill/>
          </a:ln>
        </p:spPr>
      </p:pic>
      <p:sp>
        <p:nvSpPr>
          <p:cNvPr id="127" name="Google Shape;127;p2"/>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2"/>
          <p:cNvSpPr/>
          <p:nvPr/>
        </p:nvSpPr>
        <p:spPr>
          <a:xfrm>
            <a:off x="3155100"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
          <p:cNvSpPr/>
          <p:nvPr/>
        </p:nvSpPr>
        <p:spPr>
          <a:xfrm>
            <a:off x="1343434"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2"/>
          <p:cNvSpPr/>
          <p:nvPr/>
        </p:nvSpPr>
        <p:spPr>
          <a:xfrm>
            <a:off x="164735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2"/>
          <p:cNvSpPr/>
          <p:nvPr/>
        </p:nvSpPr>
        <p:spPr>
          <a:xfrm>
            <a:off x="197666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2"/>
          <p:cNvSpPr/>
          <p:nvPr/>
        </p:nvSpPr>
        <p:spPr>
          <a:xfrm>
            <a:off x="2286481"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
          <p:cNvSpPr/>
          <p:nvPr/>
        </p:nvSpPr>
        <p:spPr>
          <a:xfrm>
            <a:off x="2662544"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135" name="Google Shape;135;p2"/>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136" name="Google Shape;136;p2"/>
          <p:cNvSpPr/>
          <p:nvPr/>
        </p:nvSpPr>
        <p:spPr>
          <a:xfrm>
            <a:off x="3670208"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2"/>
          <p:cNvSpPr/>
          <p:nvPr/>
        </p:nvSpPr>
        <p:spPr>
          <a:xfrm>
            <a:off x="400882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2"/>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2"/>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2"/>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2"/>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143" name="Google Shape;143;p2"/>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4" name="Google Shape;144;p2"/>
          <p:cNvPicPr preferRelativeResize="0"/>
          <p:nvPr/>
        </p:nvPicPr>
        <p:blipFill rotWithShape="1">
          <a:blip r:embed="rId16">
            <a:alphaModFix/>
          </a:blip>
          <a:srcRect b="0" l="0" r="0" t="0"/>
          <a:stretch/>
        </p:blipFill>
        <p:spPr>
          <a:xfrm>
            <a:off x="581920" y="5981083"/>
            <a:ext cx="608132" cy="5302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20"/>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545" name="Google Shape;545;p20"/>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pic>
        <p:nvPicPr>
          <p:cNvPr id="546" name="Google Shape;546;p20"/>
          <p:cNvPicPr preferRelativeResize="0"/>
          <p:nvPr/>
        </p:nvPicPr>
        <p:blipFill rotWithShape="1">
          <a:blip r:embed="rId5">
            <a:alphaModFix/>
          </a:blip>
          <a:srcRect b="0" l="0" r="0" t="0"/>
          <a:stretch/>
        </p:blipFill>
        <p:spPr>
          <a:xfrm>
            <a:off x="7139936" y="3783716"/>
            <a:ext cx="3887554" cy="2870311"/>
          </a:xfrm>
          <a:prstGeom prst="rect">
            <a:avLst/>
          </a:prstGeom>
          <a:noFill/>
          <a:ln>
            <a:noFill/>
          </a:ln>
        </p:spPr>
      </p:pic>
      <p:pic>
        <p:nvPicPr>
          <p:cNvPr id="547" name="Google Shape;547;p20">
            <a:hlinkClick action="ppaction://hlinksldjump" r:id="rId6"/>
          </p:cNvPr>
          <p:cNvPicPr preferRelativeResize="0"/>
          <p:nvPr/>
        </p:nvPicPr>
        <p:blipFill rotWithShape="1">
          <a:blip r:embed="rId7">
            <a:alphaModFix/>
          </a:blip>
          <a:srcRect b="0" l="0" r="0" t="0"/>
          <a:stretch/>
        </p:blipFill>
        <p:spPr>
          <a:xfrm>
            <a:off x="9687720" y="3382318"/>
            <a:ext cx="2003970" cy="588737"/>
          </a:xfrm>
          <a:prstGeom prst="rect">
            <a:avLst/>
          </a:prstGeom>
          <a:noFill/>
          <a:ln>
            <a:noFill/>
          </a:ln>
        </p:spPr>
      </p:pic>
      <p:pic>
        <p:nvPicPr>
          <p:cNvPr id="548" name="Google Shape;548;p20">
            <a:hlinkClick action="ppaction://hlinkshowjump?jump=nextslide"/>
          </p:cNvPr>
          <p:cNvPicPr preferRelativeResize="0"/>
          <p:nvPr/>
        </p:nvPicPr>
        <p:blipFill rotWithShape="1">
          <a:blip r:embed="rId7">
            <a:alphaModFix/>
          </a:blip>
          <a:srcRect b="0" l="0" r="0" t="0"/>
          <a:stretch/>
        </p:blipFill>
        <p:spPr>
          <a:xfrm>
            <a:off x="6786619" y="3382318"/>
            <a:ext cx="2003970" cy="588737"/>
          </a:xfrm>
          <a:prstGeom prst="rect">
            <a:avLst/>
          </a:prstGeom>
          <a:noFill/>
          <a:ln>
            <a:noFill/>
          </a:ln>
        </p:spPr>
      </p:pic>
      <p:sp>
        <p:nvSpPr>
          <p:cNvPr id="549" name="Google Shape;549;p20"/>
          <p:cNvSpPr txBox="1"/>
          <p:nvPr/>
        </p:nvSpPr>
        <p:spPr>
          <a:xfrm>
            <a:off x="1085068" y="2784066"/>
            <a:ext cx="46625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Pedro y Pablo son detenidos por dos personas que se movilizan en moto y tienen armas. Los dos se asustan mucho.</a:t>
            </a:r>
            <a:endParaRPr/>
          </a:p>
        </p:txBody>
      </p:sp>
      <p:sp>
        <p:nvSpPr>
          <p:cNvPr id="550" name="Google Shape;550;p20"/>
          <p:cNvSpPr txBox="1"/>
          <p:nvPr/>
        </p:nvSpPr>
        <p:spPr>
          <a:xfrm>
            <a:off x="2263709" y="1962700"/>
            <a:ext cx="114591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Durante</a:t>
            </a:r>
            <a:endParaRPr/>
          </a:p>
        </p:txBody>
      </p:sp>
      <p:sp>
        <p:nvSpPr>
          <p:cNvPr id="551" name="Google Shape;551;p20"/>
          <p:cNvSpPr txBox="1"/>
          <p:nvPr/>
        </p:nvSpPr>
        <p:spPr>
          <a:xfrm>
            <a:off x="1038025" y="3605069"/>
            <a:ext cx="48076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Conserve la calma, no salga corriendo, no trate de frustrar el hurto, no grite, no se muestre nervioso.</a:t>
            </a:r>
            <a:endParaRPr/>
          </a:p>
        </p:txBody>
      </p:sp>
      <p:sp>
        <p:nvSpPr>
          <p:cNvPr id="552" name="Google Shape;552;p20"/>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sp>
        <p:nvSpPr>
          <p:cNvPr id="553" name="Google Shape;553;p20"/>
          <p:cNvSpPr txBox="1"/>
          <p:nvPr/>
        </p:nvSpPr>
        <p:spPr>
          <a:xfrm>
            <a:off x="9598140" y="2351933"/>
            <a:ext cx="22878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Pedro y Pablo conservan la calma y evitan demostrar que tan asustados están.</a:t>
            </a:r>
            <a:endParaRPr/>
          </a:p>
        </p:txBody>
      </p:sp>
      <p:sp>
        <p:nvSpPr>
          <p:cNvPr id="554" name="Google Shape;554;p20"/>
          <p:cNvSpPr txBox="1"/>
          <p:nvPr/>
        </p:nvSpPr>
        <p:spPr>
          <a:xfrm>
            <a:off x="6747612" y="2415814"/>
            <a:ext cx="261353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Descienden del vehículo y mientras Pedro sale a correr y grita pidiendo auxilio, Pablo enfrenta a los ladrones.</a:t>
            </a:r>
            <a:endParaRPr/>
          </a:p>
        </p:txBody>
      </p:sp>
      <p:pic>
        <p:nvPicPr>
          <p:cNvPr id="555" name="Google Shape;555;p20"/>
          <p:cNvPicPr preferRelativeResize="0"/>
          <p:nvPr/>
        </p:nvPicPr>
        <p:blipFill rotWithShape="1">
          <a:blip r:embed="rId8">
            <a:alphaModFix/>
          </a:blip>
          <a:srcRect b="0" l="0" r="0" t="0"/>
          <a:stretch/>
        </p:blipFill>
        <p:spPr>
          <a:xfrm>
            <a:off x="87088" y="4826087"/>
            <a:ext cx="159410" cy="1073920"/>
          </a:xfrm>
          <a:prstGeom prst="rect">
            <a:avLst/>
          </a:prstGeom>
          <a:noFill/>
          <a:ln>
            <a:noFill/>
          </a:ln>
        </p:spPr>
      </p:pic>
      <p:pic>
        <p:nvPicPr>
          <p:cNvPr id="556" name="Google Shape;556;p20"/>
          <p:cNvPicPr preferRelativeResize="0"/>
          <p:nvPr/>
        </p:nvPicPr>
        <p:blipFill rotWithShape="1">
          <a:blip r:embed="rId9">
            <a:alphaModFix/>
          </a:blip>
          <a:srcRect b="0" l="0" r="0" t="0"/>
          <a:stretch/>
        </p:blipFill>
        <p:spPr>
          <a:xfrm>
            <a:off x="491550" y="511877"/>
            <a:ext cx="2161177" cy="446115"/>
          </a:xfrm>
          <a:prstGeom prst="rect">
            <a:avLst/>
          </a:prstGeom>
          <a:noFill/>
          <a:ln>
            <a:noFill/>
          </a:ln>
        </p:spPr>
      </p:pic>
      <p:pic>
        <p:nvPicPr>
          <p:cNvPr id="557" name="Google Shape;557;p20"/>
          <p:cNvPicPr preferRelativeResize="0"/>
          <p:nvPr/>
        </p:nvPicPr>
        <p:blipFill rotWithShape="1">
          <a:blip r:embed="rId10">
            <a:alphaModFix/>
          </a:blip>
          <a:srcRect b="0" l="0" r="0" t="0"/>
          <a:stretch/>
        </p:blipFill>
        <p:spPr>
          <a:xfrm>
            <a:off x="10434761" y="347845"/>
            <a:ext cx="1359261" cy="892015"/>
          </a:xfrm>
          <a:prstGeom prst="rect">
            <a:avLst/>
          </a:prstGeom>
          <a:noFill/>
          <a:ln>
            <a:noFill/>
          </a:ln>
        </p:spPr>
      </p:pic>
      <p:pic>
        <p:nvPicPr>
          <p:cNvPr id="558" name="Google Shape;558;p20"/>
          <p:cNvPicPr preferRelativeResize="0"/>
          <p:nvPr/>
        </p:nvPicPr>
        <p:blipFill rotWithShape="1">
          <a:blip r:embed="rId11">
            <a:alphaModFix/>
          </a:blip>
          <a:srcRect b="0" l="0" r="0" t="0"/>
          <a:stretch/>
        </p:blipFill>
        <p:spPr>
          <a:xfrm>
            <a:off x="11972471" y="1264237"/>
            <a:ext cx="117460" cy="1065530"/>
          </a:xfrm>
          <a:prstGeom prst="rect">
            <a:avLst/>
          </a:prstGeom>
          <a:noFill/>
          <a:ln>
            <a:noFill/>
          </a:ln>
        </p:spPr>
      </p:pic>
      <p:sp>
        <p:nvSpPr>
          <p:cNvPr id="559" name="Google Shape;559;p20">
            <a:hlinkClick action="ppaction://hlinksldjump" r:id="rId12"/>
          </p:cNvPr>
          <p:cNvSpPr txBox="1"/>
          <p:nvPr/>
        </p:nvSpPr>
        <p:spPr>
          <a:xfrm>
            <a:off x="10052564" y="3522797"/>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sp>
        <p:nvSpPr>
          <p:cNvPr id="560" name="Google Shape;560;p20">
            <a:hlinkClick action="ppaction://hlinkshowjump?jump=nextslide"/>
          </p:cNvPr>
          <p:cNvSpPr txBox="1"/>
          <p:nvPr/>
        </p:nvSpPr>
        <p:spPr>
          <a:xfrm>
            <a:off x="7247322" y="3529676"/>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pic>
        <p:nvPicPr>
          <p:cNvPr id="561" name="Google Shape;561;p20"/>
          <p:cNvPicPr preferRelativeResize="0"/>
          <p:nvPr/>
        </p:nvPicPr>
        <p:blipFill rotWithShape="1">
          <a:blip r:embed="rId13">
            <a:alphaModFix/>
          </a:blip>
          <a:srcRect b="0" l="0" r="0" t="0"/>
          <a:stretch/>
        </p:blipFill>
        <p:spPr>
          <a:xfrm>
            <a:off x="663211" y="6040238"/>
            <a:ext cx="5432789" cy="398405"/>
          </a:xfrm>
          <a:prstGeom prst="rect">
            <a:avLst/>
          </a:prstGeom>
          <a:noFill/>
          <a:ln>
            <a:noFill/>
          </a:ln>
        </p:spPr>
      </p:pic>
      <p:sp>
        <p:nvSpPr>
          <p:cNvPr id="562" name="Google Shape;562;p20"/>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0"/>
          <p:cNvSpPr/>
          <p:nvPr/>
        </p:nvSpPr>
        <p:spPr>
          <a:xfrm>
            <a:off x="3155100"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0"/>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0"/>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0"/>
          <p:cNvSpPr/>
          <p:nvPr/>
        </p:nvSpPr>
        <p:spPr>
          <a:xfrm>
            <a:off x="197666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0"/>
          <p:cNvSpPr/>
          <p:nvPr/>
        </p:nvSpPr>
        <p:spPr>
          <a:xfrm>
            <a:off x="2286481"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0"/>
          <p:cNvSpPr/>
          <p:nvPr/>
        </p:nvSpPr>
        <p:spPr>
          <a:xfrm>
            <a:off x="266254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0"/>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570" name="Google Shape;570;p20"/>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571" name="Google Shape;571;p20"/>
          <p:cNvSpPr/>
          <p:nvPr/>
        </p:nvSpPr>
        <p:spPr>
          <a:xfrm>
            <a:off x="3670208"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0"/>
          <p:cNvSpPr/>
          <p:nvPr/>
        </p:nvSpPr>
        <p:spPr>
          <a:xfrm>
            <a:off x="400882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20"/>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0"/>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0"/>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0"/>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0"/>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578" name="Google Shape;578;p20"/>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579" name="Google Shape;579;p20"/>
          <p:cNvPicPr preferRelativeResize="0"/>
          <p:nvPr/>
        </p:nvPicPr>
        <p:blipFill rotWithShape="1">
          <a:blip r:embed="rId14">
            <a:alphaModFix/>
          </a:blip>
          <a:srcRect b="0" l="0" r="0" t="0"/>
          <a:stretch/>
        </p:blipFill>
        <p:spPr>
          <a:xfrm>
            <a:off x="2983839" y="5981083"/>
            <a:ext cx="608132" cy="5302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21"/>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585" name="Google Shape;585;p21"/>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pic>
        <p:nvPicPr>
          <p:cNvPr id="586" name="Google Shape;586;p21">
            <a:hlinkClick action="ppaction://hlinkshowjump?jump=previousslide"/>
          </p:cNvPr>
          <p:cNvPicPr preferRelativeResize="0"/>
          <p:nvPr/>
        </p:nvPicPr>
        <p:blipFill rotWithShape="1">
          <a:blip r:embed="rId5">
            <a:alphaModFix/>
          </a:blip>
          <a:srcRect b="0" l="0" r="0" t="0"/>
          <a:stretch/>
        </p:blipFill>
        <p:spPr>
          <a:xfrm>
            <a:off x="8281182" y="4142593"/>
            <a:ext cx="2003974" cy="588738"/>
          </a:xfrm>
          <a:prstGeom prst="rect">
            <a:avLst/>
          </a:prstGeom>
          <a:noFill/>
          <a:ln>
            <a:noFill/>
          </a:ln>
        </p:spPr>
      </p:pic>
      <p:sp>
        <p:nvSpPr>
          <p:cNvPr id="587" name="Google Shape;587;p21"/>
          <p:cNvSpPr txBox="1"/>
          <p:nvPr/>
        </p:nvSpPr>
        <p:spPr>
          <a:xfrm>
            <a:off x="8158655" y="2639751"/>
            <a:ext cx="27357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Serán lesionados por los delincuentes.</a:t>
            </a:r>
            <a:endParaRPr/>
          </a:p>
        </p:txBody>
      </p:sp>
      <p:sp>
        <p:nvSpPr>
          <p:cNvPr id="588" name="Google Shape;588;p21"/>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sp>
        <p:nvSpPr>
          <p:cNvPr id="589" name="Google Shape;589;p21">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pic>
        <p:nvPicPr>
          <p:cNvPr id="590" name="Google Shape;590;p21"/>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591" name="Google Shape;591;p21"/>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592" name="Google Shape;592;p21"/>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593" name="Google Shape;593;p21"/>
          <p:cNvPicPr preferRelativeResize="0"/>
          <p:nvPr/>
        </p:nvPicPr>
        <p:blipFill rotWithShape="1">
          <a:blip r:embed="rId9">
            <a:alphaModFix/>
          </a:blip>
          <a:srcRect b="0" l="0" r="0" t="0"/>
          <a:stretch/>
        </p:blipFill>
        <p:spPr>
          <a:xfrm flipH="1">
            <a:off x="1621570" y="1917873"/>
            <a:ext cx="2436522" cy="3923621"/>
          </a:xfrm>
          <a:prstGeom prst="rect">
            <a:avLst/>
          </a:prstGeom>
          <a:noFill/>
          <a:ln>
            <a:noFill/>
          </a:ln>
        </p:spPr>
      </p:pic>
      <p:pic>
        <p:nvPicPr>
          <p:cNvPr id="594" name="Google Shape;594;p21"/>
          <p:cNvPicPr preferRelativeResize="0"/>
          <p:nvPr/>
        </p:nvPicPr>
        <p:blipFill rotWithShape="1">
          <a:blip r:embed="rId10">
            <a:alphaModFix/>
          </a:blip>
          <a:srcRect b="0" l="0" r="0" t="0"/>
          <a:stretch/>
        </p:blipFill>
        <p:spPr>
          <a:xfrm>
            <a:off x="5571988" y="1264237"/>
            <a:ext cx="1303307" cy="3571061"/>
          </a:xfrm>
          <a:prstGeom prst="rect">
            <a:avLst/>
          </a:prstGeom>
          <a:noFill/>
          <a:ln>
            <a:noFill/>
          </a:ln>
        </p:spPr>
      </p:pic>
      <p:sp>
        <p:nvSpPr>
          <p:cNvPr id="595" name="Google Shape;595;p21"/>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96" name="Google Shape;596;p21"/>
          <p:cNvPicPr preferRelativeResize="0"/>
          <p:nvPr/>
        </p:nvPicPr>
        <p:blipFill rotWithShape="1">
          <a:blip r:embed="rId11">
            <a:alphaModFix/>
          </a:blip>
          <a:srcRect b="0" l="0" r="0" t="0"/>
          <a:stretch/>
        </p:blipFill>
        <p:spPr>
          <a:xfrm>
            <a:off x="87088" y="5684731"/>
            <a:ext cx="159410" cy="10739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pic>
        <p:nvPicPr>
          <p:cNvPr id="601" name="Google Shape;601;p22"/>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602" name="Google Shape;602;p22"/>
          <p:cNvSpPr txBox="1"/>
          <p:nvPr/>
        </p:nvSpPr>
        <p:spPr>
          <a:xfrm>
            <a:off x="8243091" y="2689638"/>
            <a:ext cx="259043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resultados de esta opción permite aumentar las posibilidades de salir ilesos del fleteo, al conservar la calma poder tener mejor toma de decisiones, reconocer a los delincuentes y generar mayor recordación de detalles importantes para la investigación del suceso.</a:t>
            </a:r>
            <a:endParaRPr/>
          </a:p>
        </p:txBody>
      </p:sp>
      <p:sp>
        <p:nvSpPr>
          <p:cNvPr id="603" name="Google Shape;603;p22"/>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604" name="Google Shape;604;p22">
            <a:hlinkClick action="ppaction://hlinkshowjump?jump=nextslide"/>
          </p:cNvPr>
          <p:cNvPicPr preferRelativeResize="0"/>
          <p:nvPr/>
        </p:nvPicPr>
        <p:blipFill rotWithShape="1">
          <a:blip r:embed="rId4">
            <a:alphaModFix/>
          </a:blip>
          <a:srcRect b="0" l="0" r="0" t="0"/>
          <a:stretch/>
        </p:blipFill>
        <p:spPr>
          <a:xfrm>
            <a:off x="8376906" y="4840207"/>
            <a:ext cx="2003970" cy="588737"/>
          </a:xfrm>
          <a:prstGeom prst="rect">
            <a:avLst/>
          </a:prstGeom>
          <a:noFill/>
          <a:ln>
            <a:noFill/>
          </a:ln>
        </p:spPr>
      </p:pic>
      <p:sp>
        <p:nvSpPr>
          <p:cNvPr id="605" name="Google Shape;605;p22">
            <a:hlinkClick action="ppaction://hlinkshowjump?jump=nextslide"/>
          </p:cNvPr>
          <p:cNvSpPr txBox="1"/>
          <p:nvPr/>
        </p:nvSpPr>
        <p:spPr>
          <a:xfrm>
            <a:off x="8683804" y="4949909"/>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pic>
        <p:nvPicPr>
          <p:cNvPr id="606" name="Google Shape;606;p22"/>
          <p:cNvPicPr preferRelativeResize="0"/>
          <p:nvPr/>
        </p:nvPicPr>
        <p:blipFill rotWithShape="1">
          <a:blip r:embed="rId5">
            <a:alphaModFix/>
          </a:blip>
          <a:srcRect b="0" l="0" r="0" t="0"/>
          <a:stretch/>
        </p:blipFill>
        <p:spPr>
          <a:xfrm>
            <a:off x="87088" y="5364854"/>
            <a:ext cx="159410" cy="1073920"/>
          </a:xfrm>
          <a:prstGeom prst="rect">
            <a:avLst/>
          </a:prstGeom>
          <a:noFill/>
          <a:ln>
            <a:noFill/>
          </a:ln>
        </p:spPr>
      </p:pic>
      <p:pic>
        <p:nvPicPr>
          <p:cNvPr id="607" name="Google Shape;607;p22"/>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608" name="Google Shape;608;p22"/>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609" name="Google Shape;609;p22"/>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610" name="Google Shape;610;p22"/>
          <p:cNvPicPr preferRelativeResize="0"/>
          <p:nvPr/>
        </p:nvPicPr>
        <p:blipFill rotWithShape="1">
          <a:blip r:embed="rId9">
            <a:alphaModFix/>
          </a:blip>
          <a:srcRect b="0" l="0" r="0" t="0"/>
          <a:stretch/>
        </p:blipFill>
        <p:spPr>
          <a:xfrm>
            <a:off x="1624049" y="693346"/>
            <a:ext cx="5723681" cy="57236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id="615" name="Google Shape;615;p23"/>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616" name="Google Shape;616;p23"/>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sp>
        <p:nvSpPr>
          <p:cNvPr id="617" name="Google Shape;617;p23"/>
          <p:cNvSpPr txBox="1"/>
          <p:nvPr/>
        </p:nvSpPr>
        <p:spPr>
          <a:xfrm>
            <a:off x="1085068" y="2784066"/>
            <a:ext cx="46625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delincuentes les piden el dinero que llevan. Los trabajadores:</a:t>
            </a:r>
            <a:endParaRPr/>
          </a:p>
        </p:txBody>
      </p:sp>
      <p:sp>
        <p:nvSpPr>
          <p:cNvPr id="618" name="Google Shape;618;p23"/>
          <p:cNvSpPr txBox="1"/>
          <p:nvPr/>
        </p:nvSpPr>
        <p:spPr>
          <a:xfrm>
            <a:off x="1038025" y="3411967"/>
            <a:ext cx="48076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Haga lo que los delincuentes le indiquen e infórmeles a los delincuentes qué movimientos va a realizar.</a:t>
            </a:r>
            <a:endParaRPr/>
          </a:p>
        </p:txBody>
      </p:sp>
      <p:sp>
        <p:nvSpPr>
          <p:cNvPr id="619" name="Google Shape;619;p23"/>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pic>
        <p:nvPicPr>
          <p:cNvPr id="620" name="Google Shape;620;p23"/>
          <p:cNvPicPr preferRelativeResize="0"/>
          <p:nvPr/>
        </p:nvPicPr>
        <p:blipFill rotWithShape="1">
          <a:blip r:embed="rId5">
            <a:alphaModFix/>
          </a:blip>
          <a:srcRect b="0" l="0" r="0" t="0"/>
          <a:stretch/>
        </p:blipFill>
        <p:spPr>
          <a:xfrm>
            <a:off x="87088" y="4826087"/>
            <a:ext cx="159410" cy="1073920"/>
          </a:xfrm>
          <a:prstGeom prst="rect">
            <a:avLst/>
          </a:prstGeom>
          <a:noFill/>
          <a:ln>
            <a:noFill/>
          </a:ln>
        </p:spPr>
      </p:pic>
      <p:pic>
        <p:nvPicPr>
          <p:cNvPr id="621" name="Google Shape;621;p23"/>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622" name="Google Shape;622;p23"/>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623" name="Google Shape;623;p23"/>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sp>
        <p:nvSpPr>
          <p:cNvPr id="624" name="Google Shape;624;p23"/>
          <p:cNvSpPr txBox="1"/>
          <p:nvPr/>
        </p:nvSpPr>
        <p:spPr>
          <a:xfrm>
            <a:off x="2263709" y="1962700"/>
            <a:ext cx="114591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Durante</a:t>
            </a:r>
            <a:endParaRPr/>
          </a:p>
        </p:txBody>
      </p:sp>
      <p:grpSp>
        <p:nvGrpSpPr>
          <p:cNvPr id="625" name="Google Shape;625;p23"/>
          <p:cNvGrpSpPr/>
          <p:nvPr/>
        </p:nvGrpSpPr>
        <p:grpSpPr>
          <a:xfrm>
            <a:off x="6726760" y="2351933"/>
            <a:ext cx="2287844" cy="1828597"/>
            <a:chOff x="9598140" y="2351933"/>
            <a:chExt cx="2287844" cy="1828597"/>
          </a:xfrm>
        </p:grpSpPr>
        <p:pic>
          <p:nvPicPr>
            <p:cNvPr id="626" name="Google Shape;626;p23">
              <a:hlinkClick action="ppaction://hlinksldjump" r:id="rId9"/>
            </p:cNvPr>
            <p:cNvPicPr preferRelativeResize="0"/>
            <p:nvPr/>
          </p:nvPicPr>
          <p:blipFill rotWithShape="1">
            <a:blip r:embed="rId10">
              <a:alphaModFix/>
            </a:blip>
            <a:srcRect b="0" l="0" r="0" t="0"/>
            <a:stretch/>
          </p:blipFill>
          <p:spPr>
            <a:xfrm>
              <a:off x="9687720" y="3591793"/>
              <a:ext cx="2003970" cy="588737"/>
            </a:xfrm>
            <a:prstGeom prst="rect">
              <a:avLst/>
            </a:prstGeom>
            <a:noFill/>
            <a:ln>
              <a:noFill/>
            </a:ln>
          </p:spPr>
        </p:pic>
        <p:sp>
          <p:nvSpPr>
            <p:cNvPr id="627" name="Google Shape;627;p23"/>
            <p:cNvSpPr txBox="1"/>
            <p:nvPr/>
          </p:nvSpPr>
          <p:spPr>
            <a:xfrm>
              <a:off x="9598140" y="2351933"/>
              <a:ext cx="228784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Empiezan a informar paso a paso a los delincuentes los movimientos que van realizando para sacar el dinero y entregarlo.</a:t>
              </a:r>
              <a:endParaRPr/>
            </a:p>
          </p:txBody>
        </p:sp>
        <p:sp>
          <p:nvSpPr>
            <p:cNvPr id="628" name="Google Shape;628;p23">
              <a:hlinkClick action="ppaction://hlinksldjump" r:id="rId11"/>
            </p:cNvPr>
            <p:cNvSpPr txBox="1"/>
            <p:nvPr/>
          </p:nvSpPr>
          <p:spPr>
            <a:xfrm>
              <a:off x="10052564" y="3732272"/>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grpSp>
      <p:grpSp>
        <p:nvGrpSpPr>
          <p:cNvPr id="629" name="Google Shape;629;p23"/>
          <p:cNvGrpSpPr/>
          <p:nvPr/>
        </p:nvGrpSpPr>
        <p:grpSpPr>
          <a:xfrm>
            <a:off x="9476395" y="2415814"/>
            <a:ext cx="2135676" cy="1764716"/>
            <a:chOff x="6747612" y="2415814"/>
            <a:chExt cx="2135676" cy="1764716"/>
          </a:xfrm>
        </p:grpSpPr>
        <p:pic>
          <p:nvPicPr>
            <p:cNvPr id="630" name="Google Shape;630;p23">
              <a:hlinkClick action="ppaction://hlinkshowjump?jump=nextslide"/>
            </p:cNvPr>
            <p:cNvPicPr preferRelativeResize="0"/>
            <p:nvPr/>
          </p:nvPicPr>
          <p:blipFill rotWithShape="1">
            <a:blip r:embed="rId10">
              <a:alphaModFix/>
            </a:blip>
            <a:srcRect b="0" l="0" r="0" t="0"/>
            <a:stretch/>
          </p:blipFill>
          <p:spPr>
            <a:xfrm>
              <a:off x="6786619" y="3591793"/>
              <a:ext cx="2003970" cy="588737"/>
            </a:xfrm>
            <a:prstGeom prst="rect">
              <a:avLst/>
            </a:prstGeom>
            <a:noFill/>
            <a:ln>
              <a:noFill/>
            </a:ln>
          </p:spPr>
        </p:pic>
        <p:sp>
          <p:nvSpPr>
            <p:cNvPr id="631" name="Google Shape;631;p23"/>
            <p:cNvSpPr txBox="1"/>
            <p:nvPr/>
          </p:nvSpPr>
          <p:spPr>
            <a:xfrm>
              <a:off x="6747612" y="2415814"/>
              <a:ext cx="213567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Reaccionan rápidamente buscando el dinero para sacarlo, entregarlo y pasar ese momento cuanto antes.</a:t>
              </a:r>
              <a:endParaRPr/>
            </a:p>
          </p:txBody>
        </p:sp>
        <p:sp>
          <p:nvSpPr>
            <p:cNvPr id="632" name="Google Shape;632;p23">
              <a:hlinkClick action="ppaction://hlinkshowjump?jump=nextslide"/>
            </p:cNvPr>
            <p:cNvSpPr txBox="1"/>
            <p:nvPr/>
          </p:nvSpPr>
          <p:spPr>
            <a:xfrm>
              <a:off x="7247322" y="3739151"/>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grpSp>
      <p:pic>
        <p:nvPicPr>
          <p:cNvPr id="633" name="Google Shape;633;p23"/>
          <p:cNvPicPr preferRelativeResize="0"/>
          <p:nvPr/>
        </p:nvPicPr>
        <p:blipFill rotWithShape="1">
          <a:blip r:embed="rId12">
            <a:alphaModFix/>
          </a:blip>
          <a:srcRect b="0" l="0" r="0" t="0"/>
          <a:stretch/>
        </p:blipFill>
        <p:spPr>
          <a:xfrm>
            <a:off x="663211" y="6040238"/>
            <a:ext cx="5432789" cy="398405"/>
          </a:xfrm>
          <a:prstGeom prst="rect">
            <a:avLst/>
          </a:prstGeom>
          <a:noFill/>
          <a:ln>
            <a:noFill/>
          </a:ln>
        </p:spPr>
      </p:pic>
      <p:sp>
        <p:nvSpPr>
          <p:cNvPr id="634" name="Google Shape;634;p23"/>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23"/>
          <p:cNvSpPr/>
          <p:nvPr/>
        </p:nvSpPr>
        <p:spPr>
          <a:xfrm>
            <a:off x="3155100"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6" name="Google Shape;636;p23"/>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7" name="Google Shape;637;p23"/>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8" name="Google Shape;638;p23"/>
          <p:cNvSpPr/>
          <p:nvPr/>
        </p:nvSpPr>
        <p:spPr>
          <a:xfrm>
            <a:off x="197666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9" name="Google Shape;639;p23"/>
          <p:cNvSpPr/>
          <p:nvPr/>
        </p:nvSpPr>
        <p:spPr>
          <a:xfrm>
            <a:off x="2286481"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0" name="Google Shape;640;p23"/>
          <p:cNvSpPr/>
          <p:nvPr/>
        </p:nvSpPr>
        <p:spPr>
          <a:xfrm>
            <a:off x="266254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p23"/>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642" name="Google Shape;642;p23"/>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643" name="Google Shape;643;p23"/>
          <p:cNvSpPr/>
          <p:nvPr/>
        </p:nvSpPr>
        <p:spPr>
          <a:xfrm>
            <a:off x="3670208"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23"/>
          <p:cNvSpPr/>
          <p:nvPr/>
        </p:nvSpPr>
        <p:spPr>
          <a:xfrm>
            <a:off x="400882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23"/>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23"/>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23"/>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23"/>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23"/>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650" name="Google Shape;650;p23"/>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651" name="Google Shape;651;p23"/>
          <p:cNvPicPr preferRelativeResize="0"/>
          <p:nvPr/>
        </p:nvPicPr>
        <p:blipFill rotWithShape="1">
          <a:blip r:embed="rId13">
            <a:alphaModFix/>
          </a:blip>
          <a:srcRect b="0" l="0" r="0" t="0"/>
          <a:stretch/>
        </p:blipFill>
        <p:spPr>
          <a:xfrm>
            <a:off x="3449678" y="5981083"/>
            <a:ext cx="608132" cy="530291"/>
          </a:xfrm>
          <a:prstGeom prst="rect">
            <a:avLst/>
          </a:prstGeom>
          <a:noFill/>
          <a:ln>
            <a:noFill/>
          </a:ln>
        </p:spPr>
      </p:pic>
      <p:pic>
        <p:nvPicPr>
          <p:cNvPr id="652" name="Google Shape;652;p23"/>
          <p:cNvPicPr preferRelativeResize="0"/>
          <p:nvPr/>
        </p:nvPicPr>
        <p:blipFill rotWithShape="1">
          <a:blip r:embed="rId14">
            <a:alphaModFix/>
          </a:blip>
          <a:srcRect b="0" l="0" r="0" t="0"/>
          <a:stretch/>
        </p:blipFill>
        <p:spPr>
          <a:xfrm>
            <a:off x="8228138" y="4282515"/>
            <a:ext cx="1819902" cy="2409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p24"/>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658" name="Google Shape;658;p24"/>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pic>
        <p:nvPicPr>
          <p:cNvPr id="659" name="Google Shape;659;p24">
            <a:hlinkClick action="ppaction://hlinkshowjump?jump=previousslide"/>
          </p:cNvPr>
          <p:cNvPicPr preferRelativeResize="0"/>
          <p:nvPr/>
        </p:nvPicPr>
        <p:blipFill rotWithShape="1">
          <a:blip r:embed="rId5">
            <a:alphaModFix/>
          </a:blip>
          <a:srcRect b="0" l="0" r="0" t="0"/>
          <a:stretch/>
        </p:blipFill>
        <p:spPr>
          <a:xfrm>
            <a:off x="8281182" y="4142593"/>
            <a:ext cx="2003974" cy="588738"/>
          </a:xfrm>
          <a:prstGeom prst="rect">
            <a:avLst/>
          </a:prstGeom>
          <a:noFill/>
          <a:ln>
            <a:noFill/>
          </a:ln>
        </p:spPr>
      </p:pic>
      <p:sp>
        <p:nvSpPr>
          <p:cNvPr id="660" name="Google Shape;660;p24"/>
          <p:cNvSpPr txBox="1"/>
          <p:nvPr/>
        </p:nvSpPr>
        <p:spPr>
          <a:xfrm>
            <a:off x="8158655" y="2639751"/>
            <a:ext cx="27357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delincuentes se asustan y pueden lastimarlos.</a:t>
            </a:r>
            <a:endParaRPr/>
          </a:p>
        </p:txBody>
      </p:sp>
      <p:sp>
        <p:nvSpPr>
          <p:cNvPr id="661" name="Google Shape;661;p24"/>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sp>
        <p:nvSpPr>
          <p:cNvPr id="662" name="Google Shape;662;p24">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pic>
        <p:nvPicPr>
          <p:cNvPr id="663" name="Google Shape;663;p24"/>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664" name="Google Shape;664;p24"/>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665" name="Google Shape;665;p24"/>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666" name="Google Shape;666;p24"/>
          <p:cNvPicPr preferRelativeResize="0"/>
          <p:nvPr/>
        </p:nvPicPr>
        <p:blipFill rotWithShape="1">
          <a:blip r:embed="rId9">
            <a:alphaModFix/>
          </a:blip>
          <a:srcRect b="0" l="0" r="0" t="0"/>
          <a:stretch/>
        </p:blipFill>
        <p:spPr>
          <a:xfrm flipH="1">
            <a:off x="1621570" y="1917873"/>
            <a:ext cx="2436522" cy="3923621"/>
          </a:xfrm>
          <a:prstGeom prst="rect">
            <a:avLst/>
          </a:prstGeom>
          <a:noFill/>
          <a:ln>
            <a:noFill/>
          </a:ln>
        </p:spPr>
      </p:pic>
      <p:pic>
        <p:nvPicPr>
          <p:cNvPr id="667" name="Google Shape;667;p24"/>
          <p:cNvPicPr preferRelativeResize="0"/>
          <p:nvPr/>
        </p:nvPicPr>
        <p:blipFill rotWithShape="1">
          <a:blip r:embed="rId10">
            <a:alphaModFix/>
          </a:blip>
          <a:srcRect b="0" l="0" r="0" t="0"/>
          <a:stretch/>
        </p:blipFill>
        <p:spPr>
          <a:xfrm>
            <a:off x="5571988" y="1264237"/>
            <a:ext cx="1303307" cy="3571061"/>
          </a:xfrm>
          <a:prstGeom prst="rect">
            <a:avLst/>
          </a:prstGeom>
          <a:noFill/>
          <a:ln>
            <a:noFill/>
          </a:ln>
        </p:spPr>
      </p:pic>
      <p:sp>
        <p:nvSpPr>
          <p:cNvPr id="668" name="Google Shape;668;p24"/>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69" name="Google Shape;669;p24"/>
          <p:cNvPicPr preferRelativeResize="0"/>
          <p:nvPr/>
        </p:nvPicPr>
        <p:blipFill rotWithShape="1">
          <a:blip r:embed="rId11">
            <a:alphaModFix/>
          </a:blip>
          <a:srcRect b="0" l="0" r="0" t="0"/>
          <a:stretch/>
        </p:blipFill>
        <p:spPr>
          <a:xfrm>
            <a:off x="87088" y="5684731"/>
            <a:ext cx="159410" cy="10739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25"/>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675" name="Google Shape;675;p25"/>
          <p:cNvSpPr txBox="1"/>
          <p:nvPr/>
        </p:nvSpPr>
        <p:spPr>
          <a:xfrm>
            <a:off x="8243091" y="2689638"/>
            <a:ext cx="259043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resultados de esta opción permite aumentar las posibilidades de salir ilesos del fleteo, al conservar la calma poder tener mejor toma de decisiones, reconocer a los delincuentes y generar mayor recordación de detalles importantes para la investigación del suceso.</a:t>
            </a:r>
            <a:endParaRPr/>
          </a:p>
        </p:txBody>
      </p:sp>
      <p:sp>
        <p:nvSpPr>
          <p:cNvPr id="676" name="Google Shape;676;p25"/>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677" name="Google Shape;677;p25">
            <a:hlinkClick action="ppaction://hlinkshowjump?jump=nextslide"/>
          </p:cNvPr>
          <p:cNvPicPr preferRelativeResize="0"/>
          <p:nvPr/>
        </p:nvPicPr>
        <p:blipFill rotWithShape="1">
          <a:blip r:embed="rId4">
            <a:alphaModFix/>
          </a:blip>
          <a:srcRect b="0" l="0" r="0" t="0"/>
          <a:stretch/>
        </p:blipFill>
        <p:spPr>
          <a:xfrm>
            <a:off x="8376906" y="4840207"/>
            <a:ext cx="2003970" cy="588737"/>
          </a:xfrm>
          <a:prstGeom prst="rect">
            <a:avLst/>
          </a:prstGeom>
          <a:noFill/>
          <a:ln>
            <a:noFill/>
          </a:ln>
        </p:spPr>
      </p:pic>
      <p:sp>
        <p:nvSpPr>
          <p:cNvPr id="678" name="Google Shape;678;p25">
            <a:hlinkClick action="ppaction://hlinkshowjump?jump=nextslide"/>
          </p:cNvPr>
          <p:cNvSpPr txBox="1"/>
          <p:nvPr/>
        </p:nvSpPr>
        <p:spPr>
          <a:xfrm>
            <a:off x="8683804" y="4949909"/>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pic>
        <p:nvPicPr>
          <p:cNvPr id="679" name="Google Shape;679;p25"/>
          <p:cNvPicPr preferRelativeResize="0"/>
          <p:nvPr/>
        </p:nvPicPr>
        <p:blipFill rotWithShape="1">
          <a:blip r:embed="rId5">
            <a:alphaModFix/>
          </a:blip>
          <a:srcRect b="0" l="0" r="0" t="0"/>
          <a:stretch/>
        </p:blipFill>
        <p:spPr>
          <a:xfrm>
            <a:off x="87088" y="5364854"/>
            <a:ext cx="159410" cy="1073920"/>
          </a:xfrm>
          <a:prstGeom prst="rect">
            <a:avLst/>
          </a:prstGeom>
          <a:noFill/>
          <a:ln>
            <a:noFill/>
          </a:ln>
        </p:spPr>
      </p:pic>
      <p:pic>
        <p:nvPicPr>
          <p:cNvPr id="680" name="Google Shape;680;p25"/>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681" name="Google Shape;681;p25"/>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682" name="Google Shape;682;p25"/>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683" name="Google Shape;683;p25"/>
          <p:cNvPicPr preferRelativeResize="0"/>
          <p:nvPr/>
        </p:nvPicPr>
        <p:blipFill rotWithShape="1">
          <a:blip r:embed="rId9">
            <a:alphaModFix/>
          </a:blip>
          <a:srcRect b="0" l="0" r="0" t="0"/>
          <a:stretch/>
        </p:blipFill>
        <p:spPr>
          <a:xfrm>
            <a:off x="1624049" y="693346"/>
            <a:ext cx="5723681" cy="57236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26"/>
          <p:cNvPicPr preferRelativeResize="0"/>
          <p:nvPr/>
        </p:nvPicPr>
        <p:blipFill rotWithShape="1">
          <a:blip r:embed="rId3">
            <a:alphaModFix/>
          </a:blip>
          <a:srcRect b="0" l="0" r="0" t="0"/>
          <a:stretch/>
        </p:blipFill>
        <p:spPr>
          <a:xfrm>
            <a:off x="-3072" y="0"/>
            <a:ext cx="12192551" cy="6898268"/>
          </a:xfrm>
          <a:prstGeom prst="rect">
            <a:avLst/>
          </a:prstGeom>
          <a:noFill/>
          <a:ln>
            <a:noFill/>
          </a:ln>
        </p:spPr>
      </p:pic>
      <p:pic>
        <p:nvPicPr>
          <p:cNvPr id="689" name="Google Shape;689;p26"/>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sp>
        <p:nvSpPr>
          <p:cNvPr id="690" name="Google Shape;690;p26"/>
          <p:cNvSpPr txBox="1"/>
          <p:nvPr/>
        </p:nvSpPr>
        <p:spPr>
          <a:xfrm>
            <a:off x="1085068" y="2784066"/>
            <a:ext cx="46625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Mientras Pedro entrega el dinero, Pablo observa con asombro lo que pasa.</a:t>
            </a:r>
            <a:endParaRPr/>
          </a:p>
        </p:txBody>
      </p:sp>
      <p:sp>
        <p:nvSpPr>
          <p:cNvPr id="691" name="Google Shape;691;p26"/>
          <p:cNvSpPr txBox="1"/>
          <p:nvPr/>
        </p:nvSpPr>
        <p:spPr>
          <a:xfrm>
            <a:off x="1038025" y="3559239"/>
            <a:ext cx="48076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Evite el contacto visual. Trate de detallar, pero con la mirada baja, su ropa, el color de su vestimenta y rasgos físicos particulares.</a:t>
            </a:r>
            <a:endParaRPr/>
          </a:p>
        </p:txBody>
      </p:sp>
      <p:sp>
        <p:nvSpPr>
          <p:cNvPr id="692" name="Google Shape;692;p26"/>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pic>
        <p:nvPicPr>
          <p:cNvPr id="693" name="Google Shape;693;p26"/>
          <p:cNvPicPr preferRelativeResize="0"/>
          <p:nvPr/>
        </p:nvPicPr>
        <p:blipFill rotWithShape="1">
          <a:blip r:embed="rId5">
            <a:alphaModFix/>
          </a:blip>
          <a:srcRect b="0" l="0" r="0" t="0"/>
          <a:stretch/>
        </p:blipFill>
        <p:spPr>
          <a:xfrm>
            <a:off x="87088" y="4826087"/>
            <a:ext cx="159410" cy="1073920"/>
          </a:xfrm>
          <a:prstGeom prst="rect">
            <a:avLst/>
          </a:prstGeom>
          <a:noFill/>
          <a:ln>
            <a:noFill/>
          </a:ln>
        </p:spPr>
      </p:pic>
      <p:pic>
        <p:nvPicPr>
          <p:cNvPr id="694" name="Google Shape;694;p26"/>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695" name="Google Shape;695;p26"/>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696" name="Google Shape;696;p26"/>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sp>
        <p:nvSpPr>
          <p:cNvPr id="697" name="Google Shape;697;p26"/>
          <p:cNvSpPr txBox="1"/>
          <p:nvPr/>
        </p:nvSpPr>
        <p:spPr>
          <a:xfrm>
            <a:off x="2263709" y="1962700"/>
            <a:ext cx="114591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Durante</a:t>
            </a:r>
            <a:endParaRPr/>
          </a:p>
        </p:txBody>
      </p:sp>
      <p:grpSp>
        <p:nvGrpSpPr>
          <p:cNvPr id="698" name="Google Shape;698;p26"/>
          <p:cNvGrpSpPr/>
          <p:nvPr/>
        </p:nvGrpSpPr>
        <p:grpSpPr>
          <a:xfrm>
            <a:off x="6755773" y="2351933"/>
            <a:ext cx="2287844" cy="2064184"/>
            <a:chOff x="9598140" y="2351933"/>
            <a:chExt cx="2287844" cy="2064184"/>
          </a:xfrm>
        </p:grpSpPr>
        <p:pic>
          <p:nvPicPr>
            <p:cNvPr id="699" name="Google Shape;699;p26">
              <a:hlinkClick action="ppaction://hlinksldjump" r:id="rId9"/>
            </p:cNvPr>
            <p:cNvPicPr preferRelativeResize="0"/>
            <p:nvPr/>
          </p:nvPicPr>
          <p:blipFill rotWithShape="1">
            <a:blip r:embed="rId10">
              <a:alphaModFix/>
            </a:blip>
            <a:srcRect b="0" l="0" r="0" t="0"/>
            <a:stretch/>
          </p:blipFill>
          <p:spPr>
            <a:xfrm>
              <a:off x="9687720" y="3827380"/>
              <a:ext cx="2003970" cy="588737"/>
            </a:xfrm>
            <a:prstGeom prst="rect">
              <a:avLst/>
            </a:prstGeom>
            <a:noFill/>
            <a:ln>
              <a:noFill/>
            </a:ln>
          </p:spPr>
        </p:pic>
        <p:sp>
          <p:nvSpPr>
            <p:cNvPr id="700" name="Google Shape;700;p26"/>
            <p:cNvSpPr txBox="1"/>
            <p:nvPr/>
          </p:nvSpPr>
          <p:spPr>
            <a:xfrm>
              <a:off x="9598140" y="2351933"/>
              <a:ext cx="228784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Pedro entrega el dinero sin mirarlos a la cara, pero detalla muy bien su forma de vestir, contextura y algunos rasgos.</a:t>
              </a:r>
              <a:endParaRPr/>
            </a:p>
          </p:txBody>
        </p:sp>
        <p:sp>
          <p:nvSpPr>
            <p:cNvPr id="701" name="Google Shape;701;p26">
              <a:hlinkClick action="ppaction://hlinksldjump" r:id="rId11"/>
            </p:cNvPr>
            <p:cNvSpPr txBox="1"/>
            <p:nvPr/>
          </p:nvSpPr>
          <p:spPr>
            <a:xfrm>
              <a:off x="10052564" y="3967859"/>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grpSp>
      <p:grpSp>
        <p:nvGrpSpPr>
          <p:cNvPr id="702" name="Google Shape;702;p26"/>
          <p:cNvGrpSpPr/>
          <p:nvPr/>
        </p:nvGrpSpPr>
        <p:grpSpPr>
          <a:xfrm>
            <a:off x="9575943" y="2351933"/>
            <a:ext cx="2042977" cy="2064184"/>
            <a:chOff x="6747612" y="2351933"/>
            <a:chExt cx="2042977" cy="2064184"/>
          </a:xfrm>
        </p:grpSpPr>
        <p:pic>
          <p:nvPicPr>
            <p:cNvPr id="703" name="Google Shape;703;p26">
              <a:hlinkClick action="ppaction://hlinkshowjump?jump=nextslide"/>
            </p:cNvPr>
            <p:cNvPicPr preferRelativeResize="0"/>
            <p:nvPr/>
          </p:nvPicPr>
          <p:blipFill rotWithShape="1">
            <a:blip r:embed="rId10">
              <a:alphaModFix/>
            </a:blip>
            <a:srcRect b="0" l="0" r="0" t="0"/>
            <a:stretch/>
          </p:blipFill>
          <p:spPr>
            <a:xfrm>
              <a:off x="6786619" y="3827380"/>
              <a:ext cx="2003970" cy="588737"/>
            </a:xfrm>
            <a:prstGeom prst="rect">
              <a:avLst/>
            </a:prstGeom>
            <a:noFill/>
            <a:ln>
              <a:noFill/>
            </a:ln>
          </p:spPr>
        </p:pic>
        <p:sp>
          <p:nvSpPr>
            <p:cNvPr id="704" name="Google Shape;704;p26"/>
            <p:cNvSpPr txBox="1"/>
            <p:nvPr/>
          </p:nvSpPr>
          <p:spPr>
            <a:xfrm>
              <a:off x="6747612" y="2351933"/>
              <a:ext cx="18979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Pablo mira a la cara a los delincuentes tratando de identificarlos.</a:t>
              </a:r>
              <a:endParaRPr/>
            </a:p>
          </p:txBody>
        </p:sp>
        <p:sp>
          <p:nvSpPr>
            <p:cNvPr id="705" name="Google Shape;705;p26">
              <a:hlinkClick action="ppaction://hlinkshowjump?jump=nextslide"/>
            </p:cNvPr>
            <p:cNvSpPr txBox="1"/>
            <p:nvPr/>
          </p:nvSpPr>
          <p:spPr>
            <a:xfrm>
              <a:off x="7247322" y="3974738"/>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grpSp>
      <p:pic>
        <p:nvPicPr>
          <p:cNvPr id="706" name="Google Shape;706;p26"/>
          <p:cNvPicPr preferRelativeResize="0"/>
          <p:nvPr/>
        </p:nvPicPr>
        <p:blipFill rotWithShape="1">
          <a:blip r:embed="rId12">
            <a:alphaModFix/>
          </a:blip>
          <a:srcRect b="0" l="0" r="0" t="0"/>
          <a:stretch/>
        </p:blipFill>
        <p:spPr>
          <a:xfrm>
            <a:off x="663211" y="6040238"/>
            <a:ext cx="5432789" cy="398405"/>
          </a:xfrm>
          <a:prstGeom prst="rect">
            <a:avLst/>
          </a:prstGeom>
          <a:noFill/>
          <a:ln>
            <a:noFill/>
          </a:ln>
        </p:spPr>
      </p:pic>
      <p:sp>
        <p:nvSpPr>
          <p:cNvPr id="707" name="Google Shape;707;p26"/>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26"/>
          <p:cNvSpPr/>
          <p:nvPr/>
        </p:nvSpPr>
        <p:spPr>
          <a:xfrm>
            <a:off x="3155100"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p26"/>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26"/>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p26"/>
          <p:cNvSpPr/>
          <p:nvPr/>
        </p:nvSpPr>
        <p:spPr>
          <a:xfrm>
            <a:off x="197666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2" name="Google Shape;712;p26"/>
          <p:cNvSpPr/>
          <p:nvPr/>
        </p:nvSpPr>
        <p:spPr>
          <a:xfrm>
            <a:off x="2286481"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3" name="Google Shape;713;p26"/>
          <p:cNvSpPr/>
          <p:nvPr/>
        </p:nvSpPr>
        <p:spPr>
          <a:xfrm>
            <a:off x="266254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p26"/>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715" name="Google Shape;715;p26"/>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716" name="Google Shape;716;p26"/>
          <p:cNvSpPr/>
          <p:nvPr/>
        </p:nvSpPr>
        <p:spPr>
          <a:xfrm>
            <a:off x="3670208"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7" name="Google Shape;717;p26"/>
          <p:cNvSpPr/>
          <p:nvPr/>
        </p:nvSpPr>
        <p:spPr>
          <a:xfrm>
            <a:off x="400882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8" name="Google Shape;718;p26"/>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9" name="Google Shape;719;p26"/>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p26"/>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1" name="Google Shape;721;p26"/>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2" name="Google Shape;722;p26"/>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723" name="Google Shape;723;p26"/>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724" name="Google Shape;724;p26"/>
          <p:cNvPicPr preferRelativeResize="0"/>
          <p:nvPr/>
        </p:nvPicPr>
        <p:blipFill rotWithShape="1">
          <a:blip r:embed="rId13">
            <a:alphaModFix/>
          </a:blip>
          <a:srcRect b="0" l="0" r="0" t="0"/>
          <a:stretch/>
        </p:blipFill>
        <p:spPr>
          <a:xfrm>
            <a:off x="3793972" y="5981083"/>
            <a:ext cx="608132" cy="530291"/>
          </a:xfrm>
          <a:prstGeom prst="rect">
            <a:avLst/>
          </a:prstGeom>
          <a:noFill/>
          <a:ln>
            <a:noFill/>
          </a:ln>
        </p:spPr>
      </p:pic>
      <p:pic>
        <p:nvPicPr>
          <p:cNvPr id="725" name="Google Shape;725;p26"/>
          <p:cNvPicPr preferRelativeResize="0"/>
          <p:nvPr/>
        </p:nvPicPr>
        <p:blipFill rotWithShape="1">
          <a:blip r:embed="rId14">
            <a:alphaModFix/>
          </a:blip>
          <a:srcRect b="0" l="0" r="0" t="0"/>
          <a:stretch/>
        </p:blipFill>
        <p:spPr>
          <a:xfrm>
            <a:off x="7788604" y="4205918"/>
            <a:ext cx="2771297" cy="23956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id="730" name="Google Shape;730;p27"/>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731" name="Google Shape;731;p27"/>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pic>
        <p:nvPicPr>
          <p:cNvPr id="732" name="Google Shape;732;p27">
            <a:hlinkClick action="ppaction://hlinkshowjump?jump=previousslide"/>
          </p:cNvPr>
          <p:cNvPicPr preferRelativeResize="0"/>
          <p:nvPr/>
        </p:nvPicPr>
        <p:blipFill rotWithShape="1">
          <a:blip r:embed="rId5">
            <a:alphaModFix/>
          </a:blip>
          <a:srcRect b="0" l="0" r="0" t="0"/>
          <a:stretch/>
        </p:blipFill>
        <p:spPr>
          <a:xfrm>
            <a:off x="8281182" y="4142593"/>
            <a:ext cx="2003974" cy="588738"/>
          </a:xfrm>
          <a:prstGeom prst="rect">
            <a:avLst/>
          </a:prstGeom>
          <a:noFill/>
          <a:ln>
            <a:noFill/>
          </a:ln>
        </p:spPr>
      </p:pic>
      <p:sp>
        <p:nvSpPr>
          <p:cNvPr id="733" name="Google Shape;733;p27"/>
          <p:cNvSpPr txBox="1"/>
          <p:nvPr/>
        </p:nvSpPr>
        <p:spPr>
          <a:xfrm>
            <a:off x="8158655" y="2639751"/>
            <a:ext cx="273571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delincuentes lesionan y tratan mal a los trabajadores porque se sienten desafiados, en peligro de ser reconocidos y capturados.</a:t>
            </a:r>
            <a:endParaRPr/>
          </a:p>
        </p:txBody>
      </p:sp>
      <p:sp>
        <p:nvSpPr>
          <p:cNvPr id="734" name="Google Shape;734;p27"/>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sp>
        <p:nvSpPr>
          <p:cNvPr id="735" name="Google Shape;735;p27">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pic>
        <p:nvPicPr>
          <p:cNvPr id="736" name="Google Shape;736;p27"/>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737" name="Google Shape;737;p27"/>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738" name="Google Shape;738;p27"/>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739" name="Google Shape;739;p27"/>
          <p:cNvPicPr preferRelativeResize="0"/>
          <p:nvPr/>
        </p:nvPicPr>
        <p:blipFill rotWithShape="1">
          <a:blip r:embed="rId9">
            <a:alphaModFix/>
          </a:blip>
          <a:srcRect b="0" l="0" r="0" t="0"/>
          <a:stretch/>
        </p:blipFill>
        <p:spPr>
          <a:xfrm flipH="1">
            <a:off x="1621570" y="1917873"/>
            <a:ext cx="2436522" cy="3923621"/>
          </a:xfrm>
          <a:prstGeom prst="rect">
            <a:avLst/>
          </a:prstGeom>
          <a:noFill/>
          <a:ln>
            <a:noFill/>
          </a:ln>
        </p:spPr>
      </p:pic>
      <p:pic>
        <p:nvPicPr>
          <p:cNvPr id="740" name="Google Shape;740;p27"/>
          <p:cNvPicPr preferRelativeResize="0"/>
          <p:nvPr/>
        </p:nvPicPr>
        <p:blipFill rotWithShape="1">
          <a:blip r:embed="rId10">
            <a:alphaModFix/>
          </a:blip>
          <a:srcRect b="0" l="0" r="0" t="0"/>
          <a:stretch/>
        </p:blipFill>
        <p:spPr>
          <a:xfrm>
            <a:off x="5571988" y="1264237"/>
            <a:ext cx="1303307" cy="3571061"/>
          </a:xfrm>
          <a:prstGeom prst="rect">
            <a:avLst/>
          </a:prstGeom>
          <a:noFill/>
          <a:ln>
            <a:noFill/>
          </a:ln>
        </p:spPr>
      </p:pic>
      <p:sp>
        <p:nvSpPr>
          <p:cNvPr id="741" name="Google Shape;741;p27"/>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42" name="Google Shape;742;p27"/>
          <p:cNvPicPr preferRelativeResize="0"/>
          <p:nvPr/>
        </p:nvPicPr>
        <p:blipFill rotWithShape="1">
          <a:blip r:embed="rId11">
            <a:alphaModFix/>
          </a:blip>
          <a:srcRect b="0" l="0" r="0" t="0"/>
          <a:stretch/>
        </p:blipFill>
        <p:spPr>
          <a:xfrm>
            <a:off x="87088" y="5684731"/>
            <a:ext cx="159410" cy="10739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28"/>
          <p:cNvPicPr preferRelativeResize="0"/>
          <p:nvPr/>
        </p:nvPicPr>
        <p:blipFill rotWithShape="1">
          <a:blip r:embed="rId3">
            <a:alphaModFix/>
          </a:blip>
          <a:srcRect b="0" l="0" r="0" t="0"/>
          <a:stretch/>
        </p:blipFill>
        <p:spPr>
          <a:xfrm>
            <a:off x="-61714" y="0"/>
            <a:ext cx="12192551" cy="6898268"/>
          </a:xfrm>
          <a:prstGeom prst="rect">
            <a:avLst/>
          </a:prstGeom>
          <a:noFill/>
          <a:ln>
            <a:noFill/>
          </a:ln>
        </p:spPr>
      </p:pic>
      <p:sp>
        <p:nvSpPr>
          <p:cNvPr id="748" name="Google Shape;748;p28"/>
          <p:cNvSpPr txBox="1"/>
          <p:nvPr/>
        </p:nvSpPr>
        <p:spPr>
          <a:xfrm>
            <a:off x="8243091" y="2689638"/>
            <a:ext cx="259043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resultados de esta opción permite aumentar las posibilidades de salir ilesos del fleteo, al conservar la calma poder tener mejor toma de decisiones, reconocer a los delincuentes y generar mayor recordación de detalles importantes para la investigación del suceso.</a:t>
            </a:r>
            <a:endParaRPr/>
          </a:p>
        </p:txBody>
      </p:sp>
      <p:sp>
        <p:nvSpPr>
          <p:cNvPr id="749" name="Google Shape;749;p28"/>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750" name="Google Shape;750;p28">
            <a:hlinkClick action="ppaction://hlinkshowjump?jump=nextslide"/>
          </p:cNvPr>
          <p:cNvPicPr preferRelativeResize="0"/>
          <p:nvPr/>
        </p:nvPicPr>
        <p:blipFill rotWithShape="1">
          <a:blip r:embed="rId4">
            <a:alphaModFix/>
          </a:blip>
          <a:srcRect b="0" l="0" r="0" t="0"/>
          <a:stretch/>
        </p:blipFill>
        <p:spPr>
          <a:xfrm>
            <a:off x="8376906" y="4840207"/>
            <a:ext cx="2003970" cy="588737"/>
          </a:xfrm>
          <a:prstGeom prst="rect">
            <a:avLst/>
          </a:prstGeom>
          <a:noFill/>
          <a:ln>
            <a:noFill/>
          </a:ln>
        </p:spPr>
      </p:pic>
      <p:sp>
        <p:nvSpPr>
          <p:cNvPr id="751" name="Google Shape;751;p28">
            <a:hlinkClick action="ppaction://hlinkshowjump?jump=nextslide"/>
          </p:cNvPr>
          <p:cNvSpPr txBox="1"/>
          <p:nvPr/>
        </p:nvSpPr>
        <p:spPr>
          <a:xfrm>
            <a:off x="8683804" y="4949909"/>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pic>
        <p:nvPicPr>
          <p:cNvPr id="752" name="Google Shape;752;p28"/>
          <p:cNvPicPr preferRelativeResize="0"/>
          <p:nvPr/>
        </p:nvPicPr>
        <p:blipFill rotWithShape="1">
          <a:blip r:embed="rId5">
            <a:alphaModFix/>
          </a:blip>
          <a:srcRect b="0" l="0" r="0" t="0"/>
          <a:stretch/>
        </p:blipFill>
        <p:spPr>
          <a:xfrm>
            <a:off x="87088" y="5364854"/>
            <a:ext cx="159410" cy="1073920"/>
          </a:xfrm>
          <a:prstGeom prst="rect">
            <a:avLst/>
          </a:prstGeom>
          <a:noFill/>
          <a:ln>
            <a:noFill/>
          </a:ln>
        </p:spPr>
      </p:pic>
      <p:pic>
        <p:nvPicPr>
          <p:cNvPr id="753" name="Google Shape;753;p28"/>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754" name="Google Shape;754;p28"/>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755" name="Google Shape;755;p28"/>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756" name="Google Shape;756;p28"/>
          <p:cNvPicPr preferRelativeResize="0"/>
          <p:nvPr/>
        </p:nvPicPr>
        <p:blipFill rotWithShape="1">
          <a:blip r:embed="rId9">
            <a:alphaModFix/>
          </a:blip>
          <a:srcRect b="0" l="0" r="0" t="0"/>
          <a:stretch/>
        </p:blipFill>
        <p:spPr>
          <a:xfrm>
            <a:off x="1624049" y="693346"/>
            <a:ext cx="5723681" cy="572368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pic>
        <p:nvPicPr>
          <p:cNvPr id="761" name="Google Shape;761;p29"/>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762" name="Google Shape;762;p29"/>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pic>
        <p:nvPicPr>
          <p:cNvPr id="763" name="Google Shape;763;p29">
            <a:hlinkClick action="ppaction://hlinksldjump" r:id="rId5"/>
          </p:cNvPr>
          <p:cNvPicPr preferRelativeResize="0"/>
          <p:nvPr/>
        </p:nvPicPr>
        <p:blipFill rotWithShape="1">
          <a:blip r:embed="rId6">
            <a:alphaModFix/>
          </a:blip>
          <a:srcRect b="0" l="0" r="0" t="0"/>
          <a:stretch/>
        </p:blipFill>
        <p:spPr>
          <a:xfrm>
            <a:off x="9687720" y="3321961"/>
            <a:ext cx="2003970" cy="588737"/>
          </a:xfrm>
          <a:prstGeom prst="rect">
            <a:avLst/>
          </a:prstGeom>
          <a:noFill/>
          <a:ln>
            <a:noFill/>
          </a:ln>
        </p:spPr>
      </p:pic>
      <p:pic>
        <p:nvPicPr>
          <p:cNvPr id="764" name="Google Shape;764;p29">
            <a:hlinkClick action="ppaction://hlinkshowjump?jump=nextslide"/>
          </p:cNvPr>
          <p:cNvPicPr preferRelativeResize="0"/>
          <p:nvPr/>
        </p:nvPicPr>
        <p:blipFill rotWithShape="1">
          <a:blip r:embed="rId6">
            <a:alphaModFix/>
          </a:blip>
          <a:srcRect b="0" l="0" r="0" t="0"/>
          <a:stretch/>
        </p:blipFill>
        <p:spPr>
          <a:xfrm>
            <a:off x="6786619" y="3321961"/>
            <a:ext cx="2003970" cy="588737"/>
          </a:xfrm>
          <a:prstGeom prst="rect">
            <a:avLst/>
          </a:prstGeom>
          <a:noFill/>
          <a:ln>
            <a:noFill/>
          </a:ln>
        </p:spPr>
      </p:pic>
      <p:sp>
        <p:nvSpPr>
          <p:cNvPr id="765" name="Google Shape;765;p29"/>
          <p:cNvSpPr txBox="1"/>
          <p:nvPr/>
        </p:nvSpPr>
        <p:spPr>
          <a:xfrm>
            <a:off x="1085068" y="2784066"/>
            <a:ext cx="46625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delincuentes piden a Pedro arrojar las llaves del vehículo, a lo cuál Pedro:</a:t>
            </a:r>
            <a:endParaRPr/>
          </a:p>
        </p:txBody>
      </p:sp>
      <p:sp>
        <p:nvSpPr>
          <p:cNvPr id="766" name="Google Shape;766;p29"/>
          <p:cNvSpPr txBox="1"/>
          <p:nvPr/>
        </p:nvSpPr>
        <p:spPr>
          <a:xfrm>
            <a:off x="1038025" y="3429000"/>
            <a:ext cx="480760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Haga lo que los delincuentes le indiquen.</a:t>
            </a:r>
            <a:endParaRPr/>
          </a:p>
        </p:txBody>
      </p:sp>
      <p:sp>
        <p:nvSpPr>
          <p:cNvPr id="767" name="Google Shape;767;p29"/>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sp>
        <p:nvSpPr>
          <p:cNvPr id="768" name="Google Shape;768;p29"/>
          <p:cNvSpPr txBox="1"/>
          <p:nvPr/>
        </p:nvSpPr>
        <p:spPr>
          <a:xfrm>
            <a:off x="9598140" y="2351933"/>
            <a:ext cx="22878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Arroja las llaves advirtiendo donde pueden caer.</a:t>
            </a:r>
            <a:endParaRPr/>
          </a:p>
        </p:txBody>
      </p:sp>
      <p:sp>
        <p:nvSpPr>
          <p:cNvPr id="769" name="Google Shape;769;p29"/>
          <p:cNvSpPr txBox="1"/>
          <p:nvPr/>
        </p:nvSpPr>
        <p:spPr>
          <a:xfrm>
            <a:off x="6747612" y="2415814"/>
            <a:ext cx="261353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Se niega a arrojar las llaves.</a:t>
            </a:r>
            <a:endParaRPr/>
          </a:p>
        </p:txBody>
      </p:sp>
      <p:pic>
        <p:nvPicPr>
          <p:cNvPr id="770" name="Google Shape;770;p29"/>
          <p:cNvPicPr preferRelativeResize="0"/>
          <p:nvPr/>
        </p:nvPicPr>
        <p:blipFill rotWithShape="1">
          <a:blip r:embed="rId7">
            <a:alphaModFix/>
          </a:blip>
          <a:srcRect b="0" l="0" r="0" t="0"/>
          <a:stretch/>
        </p:blipFill>
        <p:spPr>
          <a:xfrm>
            <a:off x="87088" y="4826087"/>
            <a:ext cx="159410" cy="1073920"/>
          </a:xfrm>
          <a:prstGeom prst="rect">
            <a:avLst/>
          </a:prstGeom>
          <a:noFill/>
          <a:ln>
            <a:noFill/>
          </a:ln>
        </p:spPr>
      </p:pic>
      <p:pic>
        <p:nvPicPr>
          <p:cNvPr id="771" name="Google Shape;771;p29"/>
          <p:cNvPicPr preferRelativeResize="0"/>
          <p:nvPr/>
        </p:nvPicPr>
        <p:blipFill rotWithShape="1">
          <a:blip r:embed="rId8">
            <a:alphaModFix/>
          </a:blip>
          <a:srcRect b="0" l="0" r="0" t="0"/>
          <a:stretch/>
        </p:blipFill>
        <p:spPr>
          <a:xfrm>
            <a:off x="491550" y="511877"/>
            <a:ext cx="2161177" cy="446115"/>
          </a:xfrm>
          <a:prstGeom prst="rect">
            <a:avLst/>
          </a:prstGeom>
          <a:noFill/>
          <a:ln>
            <a:noFill/>
          </a:ln>
        </p:spPr>
      </p:pic>
      <p:pic>
        <p:nvPicPr>
          <p:cNvPr id="772" name="Google Shape;772;p29"/>
          <p:cNvPicPr preferRelativeResize="0"/>
          <p:nvPr/>
        </p:nvPicPr>
        <p:blipFill rotWithShape="1">
          <a:blip r:embed="rId9">
            <a:alphaModFix/>
          </a:blip>
          <a:srcRect b="0" l="0" r="0" t="0"/>
          <a:stretch/>
        </p:blipFill>
        <p:spPr>
          <a:xfrm>
            <a:off x="10434761" y="347845"/>
            <a:ext cx="1359261" cy="892015"/>
          </a:xfrm>
          <a:prstGeom prst="rect">
            <a:avLst/>
          </a:prstGeom>
          <a:noFill/>
          <a:ln>
            <a:noFill/>
          </a:ln>
        </p:spPr>
      </p:pic>
      <p:pic>
        <p:nvPicPr>
          <p:cNvPr id="773" name="Google Shape;773;p29"/>
          <p:cNvPicPr preferRelativeResize="0"/>
          <p:nvPr/>
        </p:nvPicPr>
        <p:blipFill rotWithShape="1">
          <a:blip r:embed="rId10">
            <a:alphaModFix/>
          </a:blip>
          <a:srcRect b="0" l="0" r="0" t="0"/>
          <a:stretch/>
        </p:blipFill>
        <p:spPr>
          <a:xfrm>
            <a:off x="11972471" y="1264237"/>
            <a:ext cx="117460" cy="1065530"/>
          </a:xfrm>
          <a:prstGeom prst="rect">
            <a:avLst/>
          </a:prstGeom>
          <a:noFill/>
          <a:ln>
            <a:noFill/>
          </a:ln>
        </p:spPr>
      </p:pic>
      <p:sp>
        <p:nvSpPr>
          <p:cNvPr id="774" name="Google Shape;774;p29"/>
          <p:cNvSpPr txBox="1"/>
          <p:nvPr/>
        </p:nvSpPr>
        <p:spPr>
          <a:xfrm>
            <a:off x="2263709" y="1962700"/>
            <a:ext cx="114591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Durante</a:t>
            </a:r>
            <a:endParaRPr/>
          </a:p>
        </p:txBody>
      </p:sp>
      <p:sp>
        <p:nvSpPr>
          <p:cNvPr id="775" name="Google Shape;775;p29">
            <a:hlinkClick action="ppaction://hlinksldjump" r:id="rId11"/>
          </p:cNvPr>
          <p:cNvSpPr txBox="1"/>
          <p:nvPr/>
        </p:nvSpPr>
        <p:spPr>
          <a:xfrm>
            <a:off x="10052564" y="3462440"/>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sp>
        <p:nvSpPr>
          <p:cNvPr id="776" name="Google Shape;776;p29">
            <a:hlinkClick action="ppaction://hlinkshowjump?jump=nextslide"/>
          </p:cNvPr>
          <p:cNvSpPr txBox="1"/>
          <p:nvPr/>
        </p:nvSpPr>
        <p:spPr>
          <a:xfrm>
            <a:off x="7247322" y="3469319"/>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pic>
        <p:nvPicPr>
          <p:cNvPr id="777" name="Google Shape;777;p29"/>
          <p:cNvPicPr preferRelativeResize="0"/>
          <p:nvPr/>
        </p:nvPicPr>
        <p:blipFill rotWithShape="1">
          <a:blip r:embed="rId12">
            <a:alphaModFix/>
          </a:blip>
          <a:srcRect b="0" l="0" r="0" t="0"/>
          <a:stretch/>
        </p:blipFill>
        <p:spPr>
          <a:xfrm>
            <a:off x="663211" y="6040238"/>
            <a:ext cx="5432789" cy="398405"/>
          </a:xfrm>
          <a:prstGeom prst="rect">
            <a:avLst/>
          </a:prstGeom>
          <a:noFill/>
          <a:ln>
            <a:noFill/>
          </a:ln>
        </p:spPr>
      </p:pic>
      <p:sp>
        <p:nvSpPr>
          <p:cNvPr id="778" name="Google Shape;778;p29"/>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9" name="Google Shape;779;p29"/>
          <p:cNvSpPr/>
          <p:nvPr/>
        </p:nvSpPr>
        <p:spPr>
          <a:xfrm>
            <a:off x="3155100"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0" name="Google Shape;780;p29"/>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1" name="Google Shape;781;p29"/>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2" name="Google Shape;782;p29"/>
          <p:cNvSpPr/>
          <p:nvPr/>
        </p:nvSpPr>
        <p:spPr>
          <a:xfrm>
            <a:off x="197666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3" name="Google Shape;783;p29"/>
          <p:cNvSpPr/>
          <p:nvPr/>
        </p:nvSpPr>
        <p:spPr>
          <a:xfrm>
            <a:off x="2286481"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4" name="Google Shape;784;p29"/>
          <p:cNvSpPr/>
          <p:nvPr/>
        </p:nvSpPr>
        <p:spPr>
          <a:xfrm>
            <a:off x="266254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5" name="Google Shape;785;p29"/>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786" name="Google Shape;786;p29"/>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787" name="Google Shape;787;p29"/>
          <p:cNvSpPr/>
          <p:nvPr/>
        </p:nvSpPr>
        <p:spPr>
          <a:xfrm>
            <a:off x="3670208"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p29"/>
          <p:cNvSpPr/>
          <p:nvPr/>
        </p:nvSpPr>
        <p:spPr>
          <a:xfrm>
            <a:off x="400882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9" name="Google Shape;789;p29"/>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0" name="Google Shape;790;p29"/>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1" name="Google Shape;791;p29"/>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2" name="Google Shape;792;p29"/>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3" name="Google Shape;793;p29"/>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794" name="Google Shape;794;p29"/>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795" name="Google Shape;795;p29"/>
          <p:cNvPicPr preferRelativeResize="0"/>
          <p:nvPr/>
        </p:nvPicPr>
        <p:blipFill rotWithShape="1">
          <a:blip r:embed="rId13">
            <a:alphaModFix/>
          </a:blip>
          <a:srcRect b="0" l="0" r="0" t="0"/>
          <a:stretch/>
        </p:blipFill>
        <p:spPr>
          <a:xfrm>
            <a:off x="4161045" y="5981083"/>
            <a:ext cx="608132" cy="530291"/>
          </a:xfrm>
          <a:prstGeom prst="rect">
            <a:avLst/>
          </a:prstGeom>
          <a:noFill/>
          <a:ln>
            <a:noFill/>
          </a:ln>
        </p:spPr>
      </p:pic>
      <p:pic>
        <p:nvPicPr>
          <p:cNvPr id="796" name="Google Shape;796;p29"/>
          <p:cNvPicPr preferRelativeResize="0"/>
          <p:nvPr/>
        </p:nvPicPr>
        <p:blipFill rotWithShape="1">
          <a:blip r:embed="rId14">
            <a:alphaModFix/>
          </a:blip>
          <a:srcRect b="0" l="0" r="0" t="0"/>
          <a:stretch/>
        </p:blipFill>
        <p:spPr>
          <a:xfrm>
            <a:off x="6953069" y="4110336"/>
            <a:ext cx="3257357" cy="2678601"/>
          </a:xfrm>
          <a:prstGeom prst="rect">
            <a:avLst/>
          </a:prstGeom>
          <a:noFill/>
          <a:ln>
            <a:noFill/>
          </a:ln>
        </p:spPr>
      </p:pic>
      <p:pic>
        <p:nvPicPr>
          <p:cNvPr id="797" name="Google Shape;797;p29"/>
          <p:cNvPicPr preferRelativeResize="0"/>
          <p:nvPr/>
        </p:nvPicPr>
        <p:blipFill rotWithShape="1">
          <a:blip r:embed="rId15">
            <a:alphaModFix/>
          </a:blip>
          <a:srcRect b="0" l="0" r="0" t="0"/>
          <a:stretch/>
        </p:blipFill>
        <p:spPr>
          <a:xfrm>
            <a:off x="9545965" y="4131164"/>
            <a:ext cx="2208366" cy="26184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3"/>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150" name="Google Shape;150;p3"/>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sp>
        <p:nvSpPr>
          <p:cNvPr id="151" name="Google Shape;151;p3"/>
          <p:cNvSpPr txBox="1"/>
          <p:nvPr/>
        </p:nvSpPr>
        <p:spPr>
          <a:xfrm>
            <a:off x="8158655" y="2639751"/>
            <a:ext cx="273571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Dan mucha información a Felipe y este la transmite en un espacio público a otros, personas ajenas al proceso se enteran, avisan a sus cómplices y planean el robo.</a:t>
            </a:r>
            <a:endParaRPr/>
          </a:p>
        </p:txBody>
      </p:sp>
      <p:sp>
        <p:nvSpPr>
          <p:cNvPr id="152" name="Google Shape;152;p3"/>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grpSp>
        <p:nvGrpSpPr>
          <p:cNvPr id="153" name="Google Shape;153;p3"/>
          <p:cNvGrpSpPr/>
          <p:nvPr/>
        </p:nvGrpSpPr>
        <p:grpSpPr>
          <a:xfrm>
            <a:off x="8281182" y="4142593"/>
            <a:ext cx="2003974" cy="588738"/>
            <a:chOff x="8281182" y="4142593"/>
            <a:chExt cx="2003974" cy="588738"/>
          </a:xfrm>
        </p:grpSpPr>
        <p:pic>
          <p:nvPicPr>
            <p:cNvPr id="154" name="Google Shape;154;p3">
              <a:hlinkClick action="ppaction://hlinksldjump" r:id="rId5"/>
            </p:cNvPr>
            <p:cNvPicPr preferRelativeResize="0"/>
            <p:nvPr/>
          </p:nvPicPr>
          <p:blipFill rotWithShape="1">
            <a:blip r:embed="rId6">
              <a:alphaModFix/>
            </a:blip>
            <a:srcRect b="0" l="0" r="0" t="0"/>
            <a:stretch/>
          </p:blipFill>
          <p:spPr>
            <a:xfrm>
              <a:off x="8281182" y="4142593"/>
              <a:ext cx="2003974" cy="588738"/>
            </a:xfrm>
            <a:prstGeom prst="rect">
              <a:avLst/>
            </a:prstGeom>
            <a:noFill/>
            <a:ln>
              <a:noFill/>
            </a:ln>
          </p:spPr>
        </p:pic>
        <p:sp>
          <p:nvSpPr>
            <p:cNvPr id="155" name="Google Shape;155;p3">
              <a:hlinkClick action="ppaction://hlinksldjump" r:id="rId7"/>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grpSp>
      <p:pic>
        <p:nvPicPr>
          <p:cNvPr id="156" name="Google Shape;156;p3"/>
          <p:cNvPicPr preferRelativeResize="0"/>
          <p:nvPr/>
        </p:nvPicPr>
        <p:blipFill rotWithShape="1">
          <a:blip r:embed="rId8">
            <a:alphaModFix/>
          </a:blip>
          <a:srcRect b="0" l="0" r="0" t="0"/>
          <a:stretch/>
        </p:blipFill>
        <p:spPr>
          <a:xfrm>
            <a:off x="491550" y="511877"/>
            <a:ext cx="2161177" cy="446115"/>
          </a:xfrm>
          <a:prstGeom prst="rect">
            <a:avLst/>
          </a:prstGeom>
          <a:noFill/>
          <a:ln>
            <a:noFill/>
          </a:ln>
        </p:spPr>
      </p:pic>
      <p:pic>
        <p:nvPicPr>
          <p:cNvPr id="157" name="Google Shape;157;p3"/>
          <p:cNvPicPr preferRelativeResize="0"/>
          <p:nvPr/>
        </p:nvPicPr>
        <p:blipFill rotWithShape="1">
          <a:blip r:embed="rId9">
            <a:alphaModFix/>
          </a:blip>
          <a:srcRect b="0" l="0" r="0" t="0"/>
          <a:stretch/>
        </p:blipFill>
        <p:spPr>
          <a:xfrm>
            <a:off x="10434761" y="347845"/>
            <a:ext cx="1359261" cy="892015"/>
          </a:xfrm>
          <a:prstGeom prst="rect">
            <a:avLst/>
          </a:prstGeom>
          <a:noFill/>
          <a:ln>
            <a:noFill/>
          </a:ln>
        </p:spPr>
      </p:pic>
      <p:pic>
        <p:nvPicPr>
          <p:cNvPr id="158" name="Google Shape;158;p3"/>
          <p:cNvPicPr preferRelativeResize="0"/>
          <p:nvPr/>
        </p:nvPicPr>
        <p:blipFill rotWithShape="1">
          <a:blip r:embed="rId10">
            <a:alphaModFix/>
          </a:blip>
          <a:srcRect b="0" l="0" r="0" t="0"/>
          <a:stretch/>
        </p:blipFill>
        <p:spPr>
          <a:xfrm>
            <a:off x="11972471" y="1264237"/>
            <a:ext cx="117460" cy="1065530"/>
          </a:xfrm>
          <a:prstGeom prst="rect">
            <a:avLst/>
          </a:prstGeom>
          <a:noFill/>
          <a:ln>
            <a:noFill/>
          </a:ln>
        </p:spPr>
      </p:pic>
      <p:pic>
        <p:nvPicPr>
          <p:cNvPr id="159" name="Google Shape;159;p3"/>
          <p:cNvPicPr preferRelativeResize="0"/>
          <p:nvPr/>
        </p:nvPicPr>
        <p:blipFill rotWithShape="1">
          <a:blip r:embed="rId11">
            <a:alphaModFix/>
          </a:blip>
          <a:srcRect b="0" l="0" r="0" t="0"/>
          <a:stretch/>
        </p:blipFill>
        <p:spPr>
          <a:xfrm flipH="1">
            <a:off x="1621570" y="1917873"/>
            <a:ext cx="2436522" cy="3923621"/>
          </a:xfrm>
          <a:prstGeom prst="rect">
            <a:avLst/>
          </a:prstGeom>
          <a:noFill/>
          <a:ln>
            <a:noFill/>
          </a:ln>
        </p:spPr>
      </p:pic>
      <p:pic>
        <p:nvPicPr>
          <p:cNvPr id="160" name="Google Shape;160;p3"/>
          <p:cNvPicPr preferRelativeResize="0"/>
          <p:nvPr/>
        </p:nvPicPr>
        <p:blipFill rotWithShape="1">
          <a:blip r:embed="rId12">
            <a:alphaModFix/>
          </a:blip>
          <a:srcRect b="0" l="0" r="0" t="0"/>
          <a:stretch/>
        </p:blipFill>
        <p:spPr>
          <a:xfrm>
            <a:off x="5571988" y="1264237"/>
            <a:ext cx="1303307" cy="3571061"/>
          </a:xfrm>
          <a:prstGeom prst="rect">
            <a:avLst/>
          </a:prstGeom>
          <a:noFill/>
          <a:ln>
            <a:noFill/>
          </a:ln>
        </p:spPr>
      </p:pic>
      <p:sp>
        <p:nvSpPr>
          <p:cNvPr id="161" name="Google Shape;161;p3"/>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2" name="Google Shape;162;p3"/>
          <p:cNvPicPr preferRelativeResize="0"/>
          <p:nvPr/>
        </p:nvPicPr>
        <p:blipFill rotWithShape="1">
          <a:blip r:embed="rId13">
            <a:alphaModFix/>
          </a:blip>
          <a:srcRect b="0" l="0" r="0" t="0"/>
          <a:stretch/>
        </p:blipFill>
        <p:spPr>
          <a:xfrm>
            <a:off x="87088" y="5684731"/>
            <a:ext cx="159410" cy="10739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pic>
        <p:nvPicPr>
          <p:cNvPr id="802" name="Google Shape;802;p30"/>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803" name="Google Shape;803;p30"/>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pic>
        <p:nvPicPr>
          <p:cNvPr id="804" name="Google Shape;804;p30">
            <a:hlinkClick action="ppaction://hlinkshowjump?jump=previousslide"/>
          </p:cNvPr>
          <p:cNvPicPr preferRelativeResize="0"/>
          <p:nvPr/>
        </p:nvPicPr>
        <p:blipFill rotWithShape="1">
          <a:blip r:embed="rId5">
            <a:alphaModFix/>
          </a:blip>
          <a:srcRect b="0" l="0" r="0" t="0"/>
          <a:stretch/>
        </p:blipFill>
        <p:spPr>
          <a:xfrm>
            <a:off x="8281182" y="4142593"/>
            <a:ext cx="2003974" cy="588738"/>
          </a:xfrm>
          <a:prstGeom prst="rect">
            <a:avLst/>
          </a:prstGeom>
          <a:noFill/>
          <a:ln>
            <a:noFill/>
          </a:ln>
        </p:spPr>
      </p:pic>
      <p:sp>
        <p:nvSpPr>
          <p:cNvPr id="805" name="Google Shape;805;p30"/>
          <p:cNvSpPr txBox="1"/>
          <p:nvPr/>
        </p:nvSpPr>
        <p:spPr>
          <a:xfrm>
            <a:off x="8158655" y="2639751"/>
            <a:ext cx="27357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delincuentes lo hieren por sentirse desafiados y presionados por el tiempo.</a:t>
            </a:r>
            <a:endParaRPr/>
          </a:p>
        </p:txBody>
      </p:sp>
      <p:sp>
        <p:nvSpPr>
          <p:cNvPr id="806" name="Google Shape;806;p30"/>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sp>
        <p:nvSpPr>
          <p:cNvPr id="807" name="Google Shape;807;p30">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pic>
        <p:nvPicPr>
          <p:cNvPr id="808" name="Google Shape;808;p30"/>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809" name="Google Shape;809;p30"/>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810" name="Google Shape;810;p30"/>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811" name="Google Shape;811;p30"/>
          <p:cNvPicPr preferRelativeResize="0"/>
          <p:nvPr/>
        </p:nvPicPr>
        <p:blipFill rotWithShape="1">
          <a:blip r:embed="rId9">
            <a:alphaModFix/>
          </a:blip>
          <a:srcRect b="0" l="0" r="0" t="0"/>
          <a:stretch/>
        </p:blipFill>
        <p:spPr>
          <a:xfrm flipH="1">
            <a:off x="1621570" y="1917873"/>
            <a:ext cx="2436522" cy="3923621"/>
          </a:xfrm>
          <a:prstGeom prst="rect">
            <a:avLst/>
          </a:prstGeom>
          <a:noFill/>
          <a:ln>
            <a:noFill/>
          </a:ln>
        </p:spPr>
      </p:pic>
      <p:pic>
        <p:nvPicPr>
          <p:cNvPr id="812" name="Google Shape;812;p30"/>
          <p:cNvPicPr preferRelativeResize="0"/>
          <p:nvPr/>
        </p:nvPicPr>
        <p:blipFill rotWithShape="1">
          <a:blip r:embed="rId10">
            <a:alphaModFix/>
          </a:blip>
          <a:srcRect b="0" l="0" r="0" t="0"/>
          <a:stretch/>
        </p:blipFill>
        <p:spPr>
          <a:xfrm>
            <a:off x="5571988" y="1264237"/>
            <a:ext cx="1303307" cy="3571061"/>
          </a:xfrm>
          <a:prstGeom prst="rect">
            <a:avLst/>
          </a:prstGeom>
          <a:noFill/>
          <a:ln>
            <a:noFill/>
          </a:ln>
        </p:spPr>
      </p:pic>
      <p:sp>
        <p:nvSpPr>
          <p:cNvPr id="813" name="Google Shape;813;p30"/>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14" name="Google Shape;814;p30"/>
          <p:cNvPicPr preferRelativeResize="0"/>
          <p:nvPr/>
        </p:nvPicPr>
        <p:blipFill rotWithShape="1">
          <a:blip r:embed="rId11">
            <a:alphaModFix/>
          </a:blip>
          <a:srcRect b="0" l="0" r="0" t="0"/>
          <a:stretch/>
        </p:blipFill>
        <p:spPr>
          <a:xfrm>
            <a:off x="87088" y="5684731"/>
            <a:ext cx="159410" cy="10739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pic>
        <p:nvPicPr>
          <p:cNvPr id="819" name="Google Shape;819;p31"/>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820" name="Google Shape;820;p31"/>
          <p:cNvSpPr txBox="1"/>
          <p:nvPr/>
        </p:nvSpPr>
        <p:spPr>
          <a:xfrm>
            <a:off x="8243091" y="2689638"/>
            <a:ext cx="259043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resultados de esta opción permite aumentar las posibilidades de salir ilesos del fleteo, al conservar la calma poder tener mejor toma de decisiones, reconocer a los delincuentes y generar mayor recordación de detalles importantes para la investigación del suceso.</a:t>
            </a:r>
            <a:endParaRPr/>
          </a:p>
        </p:txBody>
      </p:sp>
      <p:sp>
        <p:nvSpPr>
          <p:cNvPr id="821" name="Google Shape;821;p31"/>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822" name="Google Shape;822;p31">
            <a:hlinkClick action="ppaction://hlinkshowjump?jump=nextslide"/>
          </p:cNvPr>
          <p:cNvPicPr preferRelativeResize="0"/>
          <p:nvPr/>
        </p:nvPicPr>
        <p:blipFill rotWithShape="1">
          <a:blip r:embed="rId4">
            <a:alphaModFix/>
          </a:blip>
          <a:srcRect b="0" l="0" r="0" t="0"/>
          <a:stretch/>
        </p:blipFill>
        <p:spPr>
          <a:xfrm>
            <a:off x="8376906" y="4840207"/>
            <a:ext cx="2003970" cy="588737"/>
          </a:xfrm>
          <a:prstGeom prst="rect">
            <a:avLst/>
          </a:prstGeom>
          <a:noFill/>
          <a:ln>
            <a:noFill/>
          </a:ln>
        </p:spPr>
      </p:pic>
      <p:sp>
        <p:nvSpPr>
          <p:cNvPr id="823" name="Google Shape;823;p31">
            <a:hlinkClick action="ppaction://hlinkshowjump?jump=nextslide"/>
          </p:cNvPr>
          <p:cNvSpPr txBox="1"/>
          <p:nvPr/>
        </p:nvSpPr>
        <p:spPr>
          <a:xfrm>
            <a:off x="8683804" y="4949909"/>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pic>
        <p:nvPicPr>
          <p:cNvPr id="824" name="Google Shape;824;p31"/>
          <p:cNvPicPr preferRelativeResize="0"/>
          <p:nvPr/>
        </p:nvPicPr>
        <p:blipFill rotWithShape="1">
          <a:blip r:embed="rId5">
            <a:alphaModFix/>
          </a:blip>
          <a:srcRect b="0" l="0" r="0" t="0"/>
          <a:stretch/>
        </p:blipFill>
        <p:spPr>
          <a:xfrm>
            <a:off x="87088" y="5364854"/>
            <a:ext cx="159410" cy="1073920"/>
          </a:xfrm>
          <a:prstGeom prst="rect">
            <a:avLst/>
          </a:prstGeom>
          <a:noFill/>
          <a:ln>
            <a:noFill/>
          </a:ln>
        </p:spPr>
      </p:pic>
      <p:pic>
        <p:nvPicPr>
          <p:cNvPr id="825" name="Google Shape;825;p31"/>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826" name="Google Shape;826;p31"/>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827" name="Google Shape;827;p31"/>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828" name="Google Shape;828;p31"/>
          <p:cNvPicPr preferRelativeResize="0"/>
          <p:nvPr/>
        </p:nvPicPr>
        <p:blipFill rotWithShape="1">
          <a:blip r:embed="rId9">
            <a:alphaModFix/>
          </a:blip>
          <a:srcRect b="0" l="0" r="0" t="0"/>
          <a:stretch/>
        </p:blipFill>
        <p:spPr>
          <a:xfrm>
            <a:off x="1624049" y="693346"/>
            <a:ext cx="5723681" cy="572368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pic>
        <p:nvPicPr>
          <p:cNvPr id="833" name="Google Shape;833;p32"/>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834" name="Google Shape;834;p32"/>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pic>
        <p:nvPicPr>
          <p:cNvPr id="835" name="Google Shape;835;p32"/>
          <p:cNvPicPr preferRelativeResize="0"/>
          <p:nvPr/>
        </p:nvPicPr>
        <p:blipFill rotWithShape="1">
          <a:blip r:embed="rId5">
            <a:alphaModFix/>
          </a:blip>
          <a:srcRect b="0" l="0" r="0" t="0"/>
          <a:stretch/>
        </p:blipFill>
        <p:spPr>
          <a:xfrm flipH="1">
            <a:off x="9104479" y="4108917"/>
            <a:ext cx="3113115" cy="2789351"/>
          </a:xfrm>
          <a:prstGeom prst="rect">
            <a:avLst/>
          </a:prstGeom>
          <a:noFill/>
          <a:ln>
            <a:noFill/>
          </a:ln>
        </p:spPr>
      </p:pic>
      <p:pic>
        <p:nvPicPr>
          <p:cNvPr id="836" name="Google Shape;836;p32">
            <a:hlinkClick action="ppaction://hlinksldjump" r:id="rId6"/>
          </p:cNvPr>
          <p:cNvPicPr preferRelativeResize="0"/>
          <p:nvPr/>
        </p:nvPicPr>
        <p:blipFill rotWithShape="1">
          <a:blip r:embed="rId7">
            <a:alphaModFix/>
          </a:blip>
          <a:srcRect b="0" l="0" r="0" t="0"/>
          <a:stretch/>
        </p:blipFill>
        <p:spPr>
          <a:xfrm>
            <a:off x="9687720" y="3268459"/>
            <a:ext cx="2003970" cy="588737"/>
          </a:xfrm>
          <a:prstGeom prst="rect">
            <a:avLst/>
          </a:prstGeom>
          <a:noFill/>
          <a:ln>
            <a:noFill/>
          </a:ln>
        </p:spPr>
      </p:pic>
      <p:pic>
        <p:nvPicPr>
          <p:cNvPr id="837" name="Google Shape;837;p32">
            <a:hlinkClick action="ppaction://hlinkshowjump?jump=nextslide"/>
          </p:cNvPr>
          <p:cNvPicPr preferRelativeResize="0"/>
          <p:nvPr/>
        </p:nvPicPr>
        <p:blipFill rotWithShape="1">
          <a:blip r:embed="rId7">
            <a:alphaModFix/>
          </a:blip>
          <a:srcRect b="0" l="0" r="0" t="0"/>
          <a:stretch/>
        </p:blipFill>
        <p:spPr>
          <a:xfrm>
            <a:off x="6786619" y="3268459"/>
            <a:ext cx="2003970" cy="588737"/>
          </a:xfrm>
          <a:prstGeom prst="rect">
            <a:avLst/>
          </a:prstGeom>
          <a:noFill/>
          <a:ln>
            <a:noFill/>
          </a:ln>
        </p:spPr>
      </p:pic>
      <p:sp>
        <p:nvSpPr>
          <p:cNvPr id="838" name="Google Shape;838;p32"/>
          <p:cNvSpPr txBox="1"/>
          <p:nvPr/>
        </p:nvSpPr>
        <p:spPr>
          <a:xfrm>
            <a:off x="1085068" y="2784066"/>
            <a:ext cx="46625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Pedro y Pablo acaban de ser víctimas de una banda de fleteo. Una vez los delincuentes se marchan ellos:</a:t>
            </a:r>
            <a:endParaRPr/>
          </a:p>
        </p:txBody>
      </p:sp>
      <p:sp>
        <p:nvSpPr>
          <p:cNvPr id="839" name="Google Shape;839;p32"/>
          <p:cNvSpPr txBox="1"/>
          <p:nvPr/>
        </p:nvSpPr>
        <p:spPr>
          <a:xfrm>
            <a:off x="2263709" y="1962700"/>
            <a:ext cx="114591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100">
                <a:solidFill>
                  <a:srgbClr val="FFE16F"/>
                </a:solidFill>
                <a:latin typeface="Arial"/>
                <a:ea typeface="Arial"/>
                <a:cs typeface="Arial"/>
                <a:sym typeface="Arial"/>
              </a:rPr>
              <a:t>Después</a:t>
            </a:r>
            <a:endParaRPr/>
          </a:p>
        </p:txBody>
      </p:sp>
      <p:sp>
        <p:nvSpPr>
          <p:cNvPr id="840" name="Google Shape;840;p32"/>
          <p:cNvSpPr txBox="1"/>
          <p:nvPr/>
        </p:nvSpPr>
        <p:spPr>
          <a:xfrm>
            <a:off x="1038025" y="3558066"/>
            <a:ext cx="480760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Primero trate de tranquilizarse y ganar confianza.</a:t>
            </a:r>
            <a:endParaRPr/>
          </a:p>
        </p:txBody>
      </p:sp>
      <p:sp>
        <p:nvSpPr>
          <p:cNvPr id="841" name="Google Shape;841;p32"/>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sp>
        <p:nvSpPr>
          <p:cNvPr id="842" name="Google Shape;842;p32"/>
          <p:cNvSpPr txBox="1"/>
          <p:nvPr/>
        </p:nvSpPr>
        <p:spPr>
          <a:xfrm>
            <a:off x="9598140" y="2351933"/>
            <a:ext cx="22878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Respiran, se tranquilizan un poco, esperan a que los delincuentes se marchen.</a:t>
            </a:r>
            <a:endParaRPr/>
          </a:p>
        </p:txBody>
      </p:sp>
      <p:sp>
        <p:nvSpPr>
          <p:cNvPr id="843" name="Google Shape;843;p32"/>
          <p:cNvSpPr txBox="1"/>
          <p:nvPr/>
        </p:nvSpPr>
        <p:spPr>
          <a:xfrm>
            <a:off x="6747612" y="2415814"/>
            <a:ext cx="261353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Se bajan rápidamente del carro a pedir ayuda y buscar las llaves.</a:t>
            </a:r>
            <a:endParaRPr/>
          </a:p>
        </p:txBody>
      </p:sp>
      <p:pic>
        <p:nvPicPr>
          <p:cNvPr id="844" name="Google Shape;844;p32"/>
          <p:cNvPicPr preferRelativeResize="0"/>
          <p:nvPr/>
        </p:nvPicPr>
        <p:blipFill rotWithShape="1">
          <a:blip r:embed="rId8">
            <a:alphaModFix/>
          </a:blip>
          <a:srcRect b="0" l="0" r="0" t="0"/>
          <a:stretch/>
        </p:blipFill>
        <p:spPr>
          <a:xfrm>
            <a:off x="87088" y="4826087"/>
            <a:ext cx="159410" cy="1073920"/>
          </a:xfrm>
          <a:prstGeom prst="rect">
            <a:avLst/>
          </a:prstGeom>
          <a:noFill/>
          <a:ln>
            <a:noFill/>
          </a:ln>
        </p:spPr>
      </p:pic>
      <p:pic>
        <p:nvPicPr>
          <p:cNvPr id="845" name="Google Shape;845;p32"/>
          <p:cNvPicPr preferRelativeResize="0"/>
          <p:nvPr/>
        </p:nvPicPr>
        <p:blipFill rotWithShape="1">
          <a:blip r:embed="rId9">
            <a:alphaModFix/>
          </a:blip>
          <a:srcRect b="0" l="0" r="0" t="0"/>
          <a:stretch/>
        </p:blipFill>
        <p:spPr>
          <a:xfrm>
            <a:off x="491550" y="511877"/>
            <a:ext cx="2161177" cy="446115"/>
          </a:xfrm>
          <a:prstGeom prst="rect">
            <a:avLst/>
          </a:prstGeom>
          <a:noFill/>
          <a:ln>
            <a:noFill/>
          </a:ln>
        </p:spPr>
      </p:pic>
      <p:pic>
        <p:nvPicPr>
          <p:cNvPr id="846" name="Google Shape;846;p32"/>
          <p:cNvPicPr preferRelativeResize="0"/>
          <p:nvPr/>
        </p:nvPicPr>
        <p:blipFill rotWithShape="1">
          <a:blip r:embed="rId10">
            <a:alphaModFix/>
          </a:blip>
          <a:srcRect b="0" l="0" r="0" t="0"/>
          <a:stretch/>
        </p:blipFill>
        <p:spPr>
          <a:xfrm>
            <a:off x="10434761" y="347845"/>
            <a:ext cx="1359261" cy="892015"/>
          </a:xfrm>
          <a:prstGeom prst="rect">
            <a:avLst/>
          </a:prstGeom>
          <a:noFill/>
          <a:ln>
            <a:noFill/>
          </a:ln>
        </p:spPr>
      </p:pic>
      <p:pic>
        <p:nvPicPr>
          <p:cNvPr id="847" name="Google Shape;847;p32"/>
          <p:cNvPicPr preferRelativeResize="0"/>
          <p:nvPr/>
        </p:nvPicPr>
        <p:blipFill rotWithShape="1">
          <a:blip r:embed="rId11">
            <a:alphaModFix/>
          </a:blip>
          <a:srcRect b="0" l="0" r="0" t="0"/>
          <a:stretch/>
        </p:blipFill>
        <p:spPr>
          <a:xfrm>
            <a:off x="11972471" y="1264237"/>
            <a:ext cx="117460" cy="1065530"/>
          </a:xfrm>
          <a:prstGeom prst="rect">
            <a:avLst/>
          </a:prstGeom>
          <a:noFill/>
          <a:ln>
            <a:noFill/>
          </a:ln>
        </p:spPr>
      </p:pic>
      <p:sp>
        <p:nvSpPr>
          <p:cNvPr id="848" name="Google Shape;848;p32">
            <a:hlinkClick action="ppaction://hlinksldjump" r:id="rId12"/>
          </p:cNvPr>
          <p:cNvSpPr txBox="1"/>
          <p:nvPr/>
        </p:nvSpPr>
        <p:spPr>
          <a:xfrm>
            <a:off x="10052564" y="3408938"/>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sp>
        <p:nvSpPr>
          <p:cNvPr id="849" name="Google Shape;849;p32">
            <a:hlinkClick action="ppaction://hlinkshowjump?jump=nextslide"/>
          </p:cNvPr>
          <p:cNvSpPr txBox="1"/>
          <p:nvPr/>
        </p:nvSpPr>
        <p:spPr>
          <a:xfrm>
            <a:off x="7247322" y="3415817"/>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pic>
        <p:nvPicPr>
          <p:cNvPr id="850" name="Google Shape;850;p32"/>
          <p:cNvPicPr preferRelativeResize="0"/>
          <p:nvPr/>
        </p:nvPicPr>
        <p:blipFill rotWithShape="1">
          <a:blip r:embed="rId13">
            <a:alphaModFix/>
          </a:blip>
          <a:srcRect b="0" l="0" r="0" t="0"/>
          <a:stretch/>
        </p:blipFill>
        <p:spPr>
          <a:xfrm>
            <a:off x="663211" y="6040238"/>
            <a:ext cx="5432789" cy="398405"/>
          </a:xfrm>
          <a:prstGeom prst="rect">
            <a:avLst/>
          </a:prstGeom>
          <a:noFill/>
          <a:ln>
            <a:noFill/>
          </a:ln>
        </p:spPr>
      </p:pic>
      <p:sp>
        <p:nvSpPr>
          <p:cNvPr id="851" name="Google Shape;851;p32"/>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2" name="Google Shape;852;p32"/>
          <p:cNvSpPr/>
          <p:nvPr/>
        </p:nvSpPr>
        <p:spPr>
          <a:xfrm>
            <a:off x="3155100"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3" name="Google Shape;853;p32"/>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4" name="Google Shape;854;p32"/>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5" name="Google Shape;855;p32"/>
          <p:cNvSpPr/>
          <p:nvPr/>
        </p:nvSpPr>
        <p:spPr>
          <a:xfrm>
            <a:off x="197666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6" name="Google Shape;856;p32"/>
          <p:cNvSpPr/>
          <p:nvPr/>
        </p:nvSpPr>
        <p:spPr>
          <a:xfrm>
            <a:off x="2286481"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32"/>
          <p:cNvSpPr/>
          <p:nvPr/>
        </p:nvSpPr>
        <p:spPr>
          <a:xfrm>
            <a:off x="266254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p32"/>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859" name="Google Shape;859;p32"/>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860" name="Google Shape;860;p32"/>
          <p:cNvSpPr/>
          <p:nvPr/>
        </p:nvSpPr>
        <p:spPr>
          <a:xfrm>
            <a:off x="3670208"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1" name="Google Shape;861;p32"/>
          <p:cNvSpPr/>
          <p:nvPr/>
        </p:nvSpPr>
        <p:spPr>
          <a:xfrm>
            <a:off x="400882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2" name="Google Shape;862;p32"/>
          <p:cNvSpPr/>
          <p:nvPr/>
        </p:nvSpPr>
        <p:spPr>
          <a:xfrm>
            <a:off x="440333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3" name="Google Shape;863;p32"/>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4" name="Google Shape;864;p32"/>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5" name="Google Shape;865;p32"/>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p32"/>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867" name="Google Shape;867;p32"/>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868" name="Google Shape;868;p32"/>
          <p:cNvPicPr preferRelativeResize="0"/>
          <p:nvPr/>
        </p:nvPicPr>
        <p:blipFill rotWithShape="1">
          <a:blip r:embed="rId14">
            <a:alphaModFix/>
          </a:blip>
          <a:srcRect b="0" l="0" r="0" t="0"/>
          <a:stretch/>
        </p:blipFill>
        <p:spPr>
          <a:xfrm>
            <a:off x="4591131" y="5981083"/>
            <a:ext cx="608132" cy="530291"/>
          </a:xfrm>
          <a:prstGeom prst="rect">
            <a:avLst/>
          </a:prstGeom>
          <a:noFill/>
          <a:ln>
            <a:noFill/>
          </a:ln>
        </p:spPr>
      </p:pic>
      <p:pic>
        <p:nvPicPr>
          <p:cNvPr id="869" name="Google Shape;869;p32"/>
          <p:cNvPicPr preferRelativeResize="0"/>
          <p:nvPr/>
        </p:nvPicPr>
        <p:blipFill rotWithShape="1">
          <a:blip r:embed="rId15">
            <a:alphaModFix/>
          </a:blip>
          <a:srcRect b="0" l="0" r="0" t="0"/>
          <a:stretch/>
        </p:blipFill>
        <p:spPr>
          <a:xfrm flipH="1">
            <a:off x="6016082" y="4018363"/>
            <a:ext cx="3220341" cy="28799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pic>
        <p:nvPicPr>
          <p:cNvPr id="874" name="Google Shape;874;p33"/>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875" name="Google Shape;875;p33"/>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sp>
        <p:nvSpPr>
          <p:cNvPr id="876" name="Google Shape;876;p33"/>
          <p:cNvSpPr txBox="1"/>
          <p:nvPr/>
        </p:nvSpPr>
        <p:spPr>
          <a:xfrm>
            <a:off x="8158655" y="2639751"/>
            <a:ext cx="27357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Es una toma de malas decisiones y pueden ser heridos si los delincuentes están aún cerca.</a:t>
            </a:r>
            <a:endParaRPr/>
          </a:p>
        </p:txBody>
      </p:sp>
      <p:sp>
        <p:nvSpPr>
          <p:cNvPr id="877" name="Google Shape;877;p33"/>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pic>
        <p:nvPicPr>
          <p:cNvPr id="878" name="Google Shape;878;p33"/>
          <p:cNvPicPr preferRelativeResize="0"/>
          <p:nvPr/>
        </p:nvPicPr>
        <p:blipFill rotWithShape="1">
          <a:blip r:embed="rId5">
            <a:alphaModFix/>
          </a:blip>
          <a:srcRect b="0" l="0" r="0" t="0"/>
          <a:stretch/>
        </p:blipFill>
        <p:spPr>
          <a:xfrm>
            <a:off x="491550" y="511877"/>
            <a:ext cx="2161177" cy="446115"/>
          </a:xfrm>
          <a:prstGeom prst="rect">
            <a:avLst/>
          </a:prstGeom>
          <a:noFill/>
          <a:ln>
            <a:noFill/>
          </a:ln>
        </p:spPr>
      </p:pic>
      <p:pic>
        <p:nvPicPr>
          <p:cNvPr id="879" name="Google Shape;879;p33"/>
          <p:cNvPicPr preferRelativeResize="0"/>
          <p:nvPr/>
        </p:nvPicPr>
        <p:blipFill rotWithShape="1">
          <a:blip r:embed="rId6">
            <a:alphaModFix/>
          </a:blip>
          <a:srcRect b="0" l="0" r="0" t="0"/>
          <a:stretch/>
        </p:blipFill>
        <p:spPr>
          <a:xfrm>
            <a:off x="10434761" y="347845"/>
            <a:ext cx="1359261" cy="892015"/>
          </a:xfrm>
          <a:prstGeom prst="rect">
            <a:avLst/>
          </a:prstGeom>
          <a:noFill/>
          <a:ln>
            <a:noFill/>
          </a:ln>
        </p:spPr>
      </p:pic>
      <p:pic>
        <p:nvPicPr>
          <p:cNvPr id="880" name="Google Shape;880;p33"/>
          <p:cNvPicPr preferRelativeResize="0"/>
          <p:nvPr/>
        </p:nvPicPr>
        <p:blipFill rotWithShape="1">
          <a:blip r:embed="rId7">
            <a:alphaModFix/>
          </a:blip>
          <a:srcRect b="0" l="0" r="0" t="0"/>
          <a:stretch/>
        </p:blipFill>
        <p:spPr>
          <a:xfrm>
            <a:off x="11972471" y="1264237"/>
            <a:ext cx="117460" cy="1065530"/>
          </a:xfrm>
          <a:prstGeom prst="rect">
            <a:avLst/>
          </a:prstGeom>
          <a:noFill/>
          <a:ln>
            <a:noFill/>
          </a:ln>
        </p:spPr>
      </p:pic>
      <p:pic>
        <p:nvPicPr>
          <p:cNvPr id="881" name="Google Shape;881;p33"/>
          <p:cNvPicPr preferRelativeResize="0"/>
          <p:nvPr/>
        </p:nvPicPr>
        <p:blipFill rotWithShape="1">
          <a:blip r:embed="rId8">
            <a:alphaModFix/>
          </a:blip>
          <a:srcRect b="0" l="0" r="0" t="0"/>
          <a:stretch/>
        </p:blipFill>
        <p:spPr>
          <a:xfrm flipH="1">
            <a:off x="1621570" y="1917873"/>
            <a:ext cx="2436522" cy="3923621"/>
          </a:xfrm>
          <a:prstGeom prst="rect">
            <a:avLst/>
          </a:prstGeom>
          <a:noFill/>
          <a:ln>
            <a:noFill/>
          </a:ln>
        </p:spPr>
      </p:pic>
      <p:pic>
        <p:nvPicPr>
          <p:cNvPr id="882" name="Google Shape;882;p33"/>
          <p:cNvPicPr preferRelativeResize="0"/>
          <p:nvPr/>
        </p:nvPicPr>
        <p:blipFill rotWithShape="1">
          <a:blip r:embed="rId9">
            <a:alphaModFix/>
          </a:blip>
          <a:srcRect b="0" l="0" r="0" t="0"/>
          <a:stretch/>
        </p:blipFill>
        <p:spPr>
          <a:xfrm>
            <a:off x="5571988" y="1264237"/>
            <a:ext cx="1303307" cy="3571061"/>
          </a:xfrm>
          <a:prstGeom prst="rect">
            <a:avLst/>
          </a:prstGeom>
          <a:noFill/>
          <a:ln>
            <a:noFill/>
          </a:ln>
        </p:spPr>
      </p:pic>
      <p:sp>
        <p:nvSpPr>
          <p:cNvPr id="883" name="Google Shape;883;p33"/>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84" name="Google Shape;884;p33"/>
          <p:cNvPicPr preferRelativeResize="0"/>
          <p:nvPr/>
        </p:nvPicPr>
        <p:blipFill rotWithShape="1">
          <a:blip r:embed="rId10">
            <a:alphaModFix/>
          </a:blip>
          <a:srcRect b="0" l="0" r="0" t="0"/>
          <a:stretch/>
        </p:blipFill>
        <p:spPr>
          <a:xfrm>
            <a:off x="87088" y="5684731"/>
            <a:ext cx="159410" cy="1073920"/>
          </a:xfrm>
          <a:prstGeom prst="rect">
            <a:avLst/>
          </a:prstGeom>
          <a:noFill/>
          <a:ln>
            <a:noFill/>
          </a:ln>
        </p:spPr>
      </p:pic>
      <p:pic>
        <p:nvPicPr>
          <p:cNvPr id="885" name="Google Shape;885;p33">
            <a:hlinkClick action="ppaction://hlinkshowjump?jump=previousslide"/>
          </p:cNvPr>
          <p:cNvPicPr preferRelativeResize="0"/>
          <p:nvPr/>
        </p:nvPicPr>
        <p:blipFill rotWithShape="1">
          <a:blip r:embed="rId11">
            <a:alphaModFix/>
          </a:blip>
          <a:srcRect b="0" l="0" r="0" t="0"/>
          <a:stretch/>
        </p:blipFill>
        <p:spPr>
          <a:xfrm>
            <a:off x="8281182" y="4142593"/>
            <a:ext cx="2003974" cy="588738"/>
          </a:xfrm>
          <a:prstGeom prst="rect">
            <a:avLst/>
          </a:prstGeom>
          <a:noFill/>
          <a:ln>
            <a:noFill/>
          </a:ln>
        </p:spPr>
      </p:pic>
      <p:sp>
        <p:nvSpPr>
          <p:cNvPr id="886" name="Google Shape;886;p33">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pic>
        <p:nvPicPr>
          <p:cNvPr id="891" name="Google Shape;891;p34"/>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892" name="Google Shape;892;p34"/>
          <p:cNvSpPr txBox="1"/>
          <p:nvPr/>
        </p:nvSpPr>
        <p:spPr>
          <a:xfrm>
            <a:off x="8243091" y="2689638"/>
            <a:ext cx="25904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resultados de esta opción permite aumentar las posibilidades de reconocer a los asaltantes y capturarlos.</a:t>
            </a:r>
            <a:endParaRPr/>
          </a:p>
        </p:txBody>
      </p:sp>
      <p:sp>
        <p:nvSpPr>
          <p:cNvPr id="893" name="Google Shape;893;p34"/>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894" name="Google Shape;894;p34"/>
          <p:cNvPicPr preferRelativeResize="0"/>
          <p:nvPr/>
        </p:nvPicPr>
        <p:blipFill rotWithShape="1">
          <a:blip r:embed="rId4">
            <a:alphaModFix/>
          </a:blip>
          <a:srcRect b="0" l="0" r="0" t="0"/>
          <a:stretch/>
        </p:blipFill>
        <p:spPr>
          <a:xfrm>
            <a:off x="87088" y="5364854"/>
            <a:ext cx="159410" cy="1073920"/>
          </a:xfrm>
          <a:prstGeom prst="rect">
            <a:avLst/>
          </a:prstGeom>
          <a:noFill/>
          <a:ln>
            <a:noFill/>
          </a:ln>
        </p:spPr>
      </p:pic>
      <p:pic>
        <p:nvPicPr>
          <p:cNvPr id="895" name="Google Shape;895;p34"/>
          <p:cNvPicPr preferRelativeResize="0"/>
          <p:nvPr/>
        </p:nvPicPr>
        <p:blipFill rotWithShape="1">
          <a:blip r:embed="rId5">
            <a:alphaModFix/>
          </a:blip>
          <a:srcRect b="0" l="0" r="0" t="0"/>
          <a:stretch/>
        </p:blipFill>
        <p:spPr>
          <a:xfrm>
            <a:off x="491550" y="511877"/>
            <a:ext cx="2161177" cy="446115"/>
          </a:xfrm>
          <a:prstGeom prst="rect">
            <a:avLst/>
          </a:prstGeom>
          <a:noFill/>
          <a:ln>
            <a:noFill/>
          </a:ln>
        </p:spPr>
      </p:pic>
      <p:pic>
        <p:nvPicPr>
          <p:cNvPr id="896" name="Google Shape;896;p34"/>
          <p:cNvPicPr preferRelativeResize="0"/>
          <p:nvPr/>
        </p:nvPicPr>
        <p:blipFill rotWithShape="1">
          <a:blip r:embed="rId6">
            <a:alphaModFix/>
          </a:blip>
          <a:srcRect b="0" l="0" r="0" t="0"/>
          <a:stretch/>
        </p:blipFill>
        <p:spPr>
          <a:xfrm>
            <a:off x="10434761" y="347845"/>
            <a:ext cx="1359261" cy="892015"/>
          </a:xfrm>
          <a:prstGeom prst="rect">
            <a:avLst/>
          </a:prstGeom>
          <a:noFill/>
          <a:ln>
            <a:noFill/>
          </a:ln>
        </p:spPr>
      </p:pic>
      <p:pic>
        <p:nvPicPr>
          <p:cNvPr id="897" name="Google Shape;897;p34"/>
          <p:cNvPicPr preferRelativeResize="0"/>
          <p:nvPr/>
        </p:nvPicPr>
        <p:blipFill rotWithShape="1">
          <a:blip r:embed="rId7">
            <a:alphaModFix/>
          </a:blip>
          <a:srcRect b="0" l="0" r="0" t="0"/>
          <a:stretch/>
        </p:blipFill>
        <p:spPr>
          <a:xfrm>
            <a:off x="11972471" y="1264237"/>
            <a:ext cx="117460" cy="1065530"/>
          </a:xfrm>
          <a:prstGeom prst="rect">
            <a:avLst/>
          </a:prstGeom>
          <a:noFill/>
          <a:ln>
            <a:noFill/>
          </a:ln>
        </p:spPr>
      </p:pic>
      <p:pic>
        <p:nvPicPr>
          <p:cNvPr id="898" name="Google Shape;898;p34"/>
          <p:cNvPicPr preferRelativeResize="0"/>
          <p:nvPr/>
        </p:nvPicPr>
        <p:blipFill rotWithShape="1">
          <a:blip r:embed="rId8">
            <a:alphaModFix/>
          </a:blip>
          <a:srcRect b="0" l="0" r="0" t="0"/>
          <a:stretch/>
        </p:blipFill>
        <p:spPr>
          <a:xfrm>
            <a:off x="1624049" y="693346"/>
            <a:ext cx="5723681" cy="5723681"/>
          </a:xfrm>
          <a:prstGeom prst="rect">
            <a:avLst/>
          </a:prstGeom>
          <a:noFill/>
          <a:ln>
            <a:noFill/>
          </a:ln>
        </p:spPr>
      </p:pic>
      <p:pic>
        <p:nvPicPr>
          <p:cNvPr id="899" name="Google Shape;899;p34">
            <a:hlinkClick action="ppaction://hlinkshowjump?jump=nextslide"/>
          </p:cNvPr>
          <p:cNvPicPr preferRelativeResize="0"/>
          <p:nvPr/>
        </p:nvPicPr>
        <p:blipFill rotWithShape="1">
          <a:blip r:embed="rId9">
            <a:alphaModFix/>
          </a:blip>
          <a:srcRect b="0" l="0" r="0" t="0"/>
          <a:stretch/>
        </p:blipFill>
        <p:spPr>
          <a:xfrm>
            <a:off x="8376906" y="4840207"/>
            <a:ext cx="2003970" cy="588737"/>
          </a:xfrm>
          <a:prstGeom prst="rect">
            <a:avLst/>
          </a:prstGeom>
          <a:noFill/>
          <a:ln>
            <a:noFill/>
          </a:ln>
        </p:spPr>
      </p:pic>
      <p:sp>
        <p:nvSpPr>
          <p:cNvPr id="900" name="Google Shape;900;p34">
            <a:hlinkClick action="ppaction://hlinkshowjump?jump=nextslide"/>
          </p:cNvPr>
          <p:cNvSpPr txBox="1"/>
          <p:nvPr/>
        </p:nvSpPr>
        <p:spPr>
          <a:xfrm>
            <a:off x="8683804" y="4949909"/>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pic>
        <p:nvPicPr>
          <p:cNvPr id="905" name="Google Shape;905;p35"/>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906" name="Google Shape;906;p35"/>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sp>
        <p:nvSpPr>
          <p:cNvPr id="907" name="Google Shape;907;p35"/>
          <p:cNvSpPr txBox="1"/>
          <p:nvPr/>
        </p:nvSpPr>
        <p:spPr>
          <a:xfrm>
            <a:off x="1085068" y="2784066"/>
            <a:ext cx="46625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Pasados unos minutos y luego de que los delincuentes se han marchado. Deciden llamar:</a:t>
            </a:r>
            <a:endParaRPr/>
          </a:p>
        </p:txBody>
      </p:sp>
      <p:sp>
        <p:nvSpPr>
          <p:cNvPr id="908" name="Google Shape;908;p35"/>
          <p:cNvSpPr txBox="1"/>
          <p:nvPr/>
        </p:nvSpPr>
        <p:spPr>
          <a:xfrm>
            <a:off x="2263709" y="1962700"/>
            <a:ext cx="114591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100">
                <a:solidFill>
                  <a:srgbClr val="FFE16F"/>
                </a:solidFill>
                <a:latin typeface="Arial"/>
                <a:ea typeface="Arial"/>
                <a:cs typeface="Arial"/>
                <a:sym typeface="Arial"/>
              </a:rPr>
              <a:t>Después</a:t>
            </a:r>
            <a:endParaRPr/>
          </a:p>
        </p:txBody>
      </p:sp>
      <p:sp>
        <p:nvSpPr>
          <p:cNvPr id="909" name="Google Shape;909;p35"/>
          <p:cNvSpPr txBox="1"/>
          <p:nvPr/>
        </p:nvSpPr>
        <p:spPr>
          <a:xfrm>
            <a:off x="1038025" y="3466906"/>
            <a:ext cx="480760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Llame inmediatamente a la policía y solicite asistencia médica si es necesario. Si se encuentra en hora laboral, informe a la empresa lo sucedido.</a:t>
            </a:r>
            <a:endParaRPr/>
          </a:p>
        </p:txBody>
      </p:sp>
      <p:sp>
        <p:nvSpPr>
          <p:cNvPr id="910" name="Google Shape;910;p35"/>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pic>
        <p:nvPicPr>
          <p:cNvPr id="911" name="Google Shape;911;p35"/>
          <p:cNvPicPr preferRelativeResize="0"/>
          <p:nvPr/>
        </p:nvPicPr>
        <p:blipFill rotWithShape="1">
          <a:blip r:embed="rId5">
            <a:alphaModFix/>
          </a:blip>
          <a:srcRect b="0" l="0" r="0" t="0"/>
          <a:stretch/>
        </p:blipFill>
        <p:spPr>
          <a:xfrm>
            <a:off x="87088" y="4826087"/>
            <a:ext cx="159410" cy="1073920"/>
          </a:xfrm>
          <a:prstGeom prst="rect">
            <a:avLst/>
          </a:prstGeom>
          <a:noFill/>
          <a:ln>
            <a:noFill/>
          </a:ln>
        </p:spPr>
      </p:pic>
      <p:pic>
        <p:nvPicPr>
          <p:cNvPr id="912" name="Google Shape;912;p35"/>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913" name="Google Shape;913;p35"/>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914" name="Google Shape;914;p35"/>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grpSp>
        <p:nvGrpSpPr>
          <p:cNvPr id="915" name="Google Shape;915;p35"/>
          <p:cNvGrpSpPr/>
          <p:nvPr/>
        </p:nvGrpSpPr>
        <p:grpSpPr>
          <a:xfrm>
            <a:off x="6708696" y="2351933"/>
            <a:ext cx="2287844" cy="1665804"/>
            <a:chOff x="9598140" y="2351933"/>
            <a:chExt cx="2287844" cy="1665804"/>
          </a:xfrm>
        </p:grpSpPr>
        <p:pic>
          <p:nvPicPr>
            <p:cNvPr id="916" name="Google Shape;916;p35">
              <a:hlinkClick action="ppaction://hlinksldjump" r:id="rId9"/>
            </p:cNvPr>
            <p:cNvPicPr preferRelativeResize="0"/>
            <p:nvPr/>
          </p:nvPicPr>
          <p:blipFill rotWithShape="1">
            <a:blip r:embed="rId10">
              <a:alphaModFix/>
            </a:blip>
            <a:srcRect b="0" l="0" r="0" t="0"/>
            <a:stretch/>
          </p:blipFill>
          <p:spPr>
            <a:xfrm>
              <a:off x="9687720" y="3429000"/>
              <a:ext cx="2003970" cy="588737"/>
            </a:xfrm>
            <a:prstGeom prst="rect">
              <a:avLst/>
            </a:prstGeom>
            <a:noFill/>
            <a:ln>
              <a:noFill/>
            </a:ln>
          </p:spPr>
        </p:pic>
        <p:sp>
          <p:nvSpPr>
            <p:cNvPr id="917" name="Google Shape;917;p35"/>
            <p:cNvSpPr txBox="1"/>
            <p:nvPr/>
          </p:nvSpPr>
          <p:spPr>
            <a:xfrm>
              <a:off x="9598140" y="2351933"/>
              <a:ext cx="228784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Se ponen de acuerdo y mientras Pedro llama a la policía e informa lo sucedido Pablo llama a la empresa.</a:t>
              </a:r>
              <a:endParaRPr/>
            </a:p>
          </p:txBody>
        </p:sp>
        <p:sp>
          <p:nvSpPr>
            <p:cNvPr id="918" name="Google Shape;918;p35">
              <a:hlinkClick action="ppaction://hlinksldjump" r:id="rId11"/>
            </p:cNvPr>
            <p:cNvSpPr txBox="1"/>
            <p:nvPr/>
          </p:nvSpPr>
          <p:spPr>
            <a:xfrm>
              <a:off x="10052564" y="3569479"/>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grpSp>
      <p:grpSp>
        <p:nvGrpSpPr>
          <p:cNvPr id="919" name="Google Shape;919;p35"/>
          <p:cNvGrpSpPr/>
          <p:nvPr/>
        </p:nvGrpSpPr>
        <p:grpSpPr>
          <a:xfrm>
            <a:off x="9520916" y="2415814"/>
            <a:ext cx="2042977" cy="1601923"/>
            <a:chOff x="6747612" y="2415814"/>
            <a:chExt cx="2042977" cy="1601923"/>
          </a:xfrm>
        </p:grpSpPr>
        <p:pic>
          <p:nvPicPr>
            <p:cNvPr id="920" name="Google Shape;920;p35">
              <a:hlinkClick action="ppaction://hlinkshowjump?jump=nextslide"/>
            </p:cNvPr>
            <p:cNvPicPr preferRelativeResize="0"/>
            <p:nvPr/>
          </p:nvPicPr>
          <p:blipFill rotWithShape="1">
            <a:blip r:embed="rId10">
              <a:alphaModFix/>
            </a:blip>
            <a:srcRect b="0" l="0" r="0" t="0"/>
            <a:stretch/>
          </p:blipFill>
          <p:spPr>
            <a:xfrm>
              <a:off x="6786619" y="3429000"/>
              <a:ext cx="2003970" cy="588737"/>
            </a:xfrm>
            <a:prstGeom prst="rect">
              <a:avLst/>
            </a:prstGeom>
            <a:noFill/>
            <a:ln>
              <a:noFill/>
            </a:ln>
          </p:spPr>
        </p:pic>
        <p:sp>
          <p:nvSpPr>
            <p:cNvPr id="921" name="Google Shape;921;p35"/>
            <p:cNvSpPr txBox="1"/>
            <p:nvPr/>
          </p:nvSpPr>
          <p:spPr>
            <a:xfrm>
              <a:off x="6747612" y="2415814"/>
              <a:ext cx="200397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Cada uno por su lado llaman a la familia y amigos a contarles lo sucedido.</a:t>
              </a:r>
              <a:endParaRPr/>
            </a:p>
          </p:txBody>
        </p:sp>
        <p:sp>
          <p:nvSpPr>
            <p:cNvPr id="922" name="Google Shape;922;p35">
              <a:hlinkClick action="ppaction://hlinkshowjump?jump=nextslide"/>
            </p:cNvPr>
            <p:cNvSpPr txBox="1"/>
            <p:nvPr/>
          </p:nvSpPr>
          <p:spPr>
            <a:xfrm>
              <a:off x="7247322" y="3576358"/>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grpSp>
      <p:pic>
        <p:nvPicPr>
          <p:cNvPr id="923" name="Google Shape;923;p35"/>
          <p:cNvPicPr preferRelativeResize="0"/>
          <p:nvPr/>
        </p:nvPicPr>
        <p:blipFill rotWithShape="1">
          <a:blip r:embed="rId12">
            <a:alphaModFix/>
          </a:blip>
          <a:srcRect b="0" l="0" r="0" t="0"/>
          <a:stretch/>
        </p:blipFill>
        <p:spPr>
          <a:xfrm>
            <a:off x="663211" y="6040238"/>
            <a:ext cx="5432789" cy="398405"/>
          </a:xfrm>
          <a:prstGeom prst="rect">
            <a:avLst/>
          </a:prstGeom>
          <a:noFill/>
          <a:ln>
            <a:noFill/>
          </a:ln>
        </p:spPr>
      </p:pic>
      <p:sp>
        <p:nvSpPr>
          <p:cNvPr id="924" name="Google Shape;924;p35"/>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5" name="Google Shape;925;p35"/>
          <p:cNvSpPr/>
          <p:nvPr/>
        </p:nvSpPr>
        <p:spPr>
          <a:xfrm>
            <a:off x="3155100"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6" name="Google Shape;926;p35"/>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7" name="Google Shape;927;p35"/>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8" name="Google Shape;928;p35"/>
          <p:cNvSpPr/>
          <p:nvPr/>
        </p:nvSpPr>
        <p:spPr>
          <a:xfrm>
            <a:off x="197666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9" name="Google Shape;929;p35"/>
          <p:cNvSpPr/>
          <p:nvPr/>
        </p:nvSpPr>
        <p:spPr>
          <a:xfrm>
            <a:off x="2286481"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0" name="Google Shape;930;p35"/>
          <p:cNvSpPr/>
          <p:nvPr/>
        </p:nvSpPr>
        <p:spPr>
          <a:xfrm>
            <a:off x="266254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1" name="Google Shape;931;p35"/>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932" name="Google Shape;932;p35"/>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933" name="Google Shape;933;p35"/>
          <p:cNvSpPr/>
          <p:nvPr/>
        </p:nvSpPr>
        <p:spPr>
          <a:xfrm>
            <a:off x="3670208"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4" name="Google Shape;934;p35"/>
          <p:cNvSpPr/>
          <p:nvPr/>
        </p:nvSpPr>
        <p:spPr>
          <a:xfrm>
            <a:off x="400882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5" name="Google Shape;935;p35"/>
          <p:cNvSpPr/>
          <p:nvPr/>
        </p:nvSpPr>
        <p:spPr>
          <a:xfrm>
            <a:off x="440333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6" name="Google Shape;936;p35"/>
          <p:cNvSpPr/>
          <p:nvPr/>
        </p:nvSpPr>
        <p:spPr>
          <a:xfrm>
            <a:off x="4762392"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7" name="Google Shape;937;p35"/>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8" name="Google Shape;938;p35"/>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9" name="Google Shape;939;p35"/>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940" name="Google Shape;940;p35"/>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941" name="Google Shape;941;p35"/>
          <p:cNvPicPr preferRelativeResize="0"/>
          <p:nvPr/>
        </p:nvPicPr>
        <p:blipFill rotWithShape="1">
          <a:blip r:embed="rId13">
            <a:alphaModFix/>
          </a:blip>
          <a:srcRect b="0" l="0" r="0" t="0"/>
          <a:stretch/>
        </p:blipFill>
        <p:spPr>
          <a:xfrm>
            <a:off x="5101893" y="5981083"/>
            <a:ext cx="608132" cy="530291"/>
          </a:xfrm>
          <a:prstGeom prst="rect">
            <a:avLst/>
          </a:prstGeom>
          <a:noFill/>
          <a:ln>
            <a:noFill/>
          </a:ln>
        </p:spPr>
      </p:pic>
      <p:pic>
        <p:nvPicPr>
          <p:cNvPr id="942" name="Google Shape;942;p35"/>
          <p:cNvPicPr preferRelativeResize="0"/>
          <p:nvPr/>
        </p:nvPicPr>
        <p:blipFill rotWithShape="1">
          <a:blip r:embed="rId14">
            <a:alphaModFix/>
          </a:blip>
          <a:srcRect b="0" l="0" r="0" t="0"/>
          <a:stretch/>
        </p:blipFill>
        <p:spPr>
          <a:xfrm flipH="1">
            <a:off x="7757010" y="4079862"/>
            <a:ext cx="2352027" cy="28184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id="947" name="Google Shape;947;p36"/>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948" name="Google Shape;948;p36"/>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sp>
        <p:nvSpPr>
          <p:cNvPr id="949" name="Google Shape;949;p36"/>
          <p:cNvSpPr txBox="1"/>
          <p:nvPr/>
        </p:nvSpPr>
        <p:spPr>
          <a:xfrm>
            <a:off x="8158655" y="2639751"/>
            <a:ext cx="27357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Se pierde tiempo valioso para la captura y recolección de evidencia del fleteo.</a:t>
            </a:r>
            <a:endParaRPr/>
          </a:p>
        </p:txBody>
      </p:sp>
      <p:sp>
        <p:nvSpPr>
          <p:cNvPr id="950" name="Google Shape;950;p36"/>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pic>
        <p:nvPicPr>
          <p:cNvPr id="951" name="Google Shape;951;p36"/>
          <p:cNvPicPr preferRelativeResize="0"/>
          <p:nvPr/>
        </p:nvPicPr>
        <p:blipFill rotWithShape="1">
          <a:blip r:embed="rId5">
            <a:alphaModFix/>
          </a:blip>
          <a:srcRect b="0" l="0" r="0" t="0"/>
          <a:stretch/>
        </p:blipFill>
        <p:spPr>
          <a:xfrm>
            <a:off x="491550" y="511877"/>
            <a:ext cx="2161177" cy="446115"/>
          </a:xfrm>
          <a:prstGeom prst="rect">
            <a:avLst/>
          </a:prstGeom>
          <a:noFill/>
          <a:ln>
            <a:noFill/>
          </a:ln>
        </p:spPr>
      </p:pic>
      <p:pic>
        <p:nvPicPr>
          <p:cNvPr id="952" name="Google Shape;952;p36"/>
          <p:cNvPicPr preferRelativeResize="0"/>
          <p:nvPr/>
        </p:nvPicPr>
        <p:blipFill rotWithShape="1">
          <a:blip r:embed="rId6">
            <a:alphaModFix/>
          </a:blip>
          <a:srcRect b="0" l="0" r="0" t="0"/>
          <a:stretch/>
        </p:blipFill>
        <p:spPr>
          <a:xfrm>
            <a:off x="10434761" y="347845"/>
            <a:ext cx="1359261" cy="892015"/>
          </a:xfrm>
          <a:prstGeom prst="rect">
            <a:avLst/>
          </a:prstGeom>
          <a:noFill/>
          <a:ln>
            <a:noFill/>
          </a:ln>
        </p:spPr>
      </p:pic>
      <p:pic>
        <p:nvPicPr>
          <p:cNvPr id="953" name="Google Shape;953;p36"/>
          <p:cNvPicPr preferRelativeResize="0"/>
          <p:nvPr/>
        </p:nvPicPr>
        <p:blipFill rotWithShape="1">
          <a:blip r:embed="rId7">
            <a:alphaModFix/>
          </a:blip>
          <a:srcRect b="0" l="0" r="0" t="0"/>
          <a:stretch/>
        </p:blipFill>
        <p:spPr>
          <a:xfrm>
            <a:off x="11972471" y="1264237"/>
            <a:ext cx="117460" cy="1065530"/>
          </a:xfrm>
          <a:prstGeom prst="rect">
            <a:avLst/>
          </a:prstGeom>
          <a:noFill/>
          <a:ln>
            <a:noFill/>
          </a:ln>
        </p:spPr>
      </p:pic>
      <p:pic>
        <p:nvPicPr>
          <p:cNvPr id="954" name="Google Shape;954;p36"/>
          <p:cNvPicPr preferRelativeResize="0"/>
          <p:nvPr/>
        </p:nvPicPr>
        <p:blipFill rotWithShape="1">
          <a:blip r:embed="rId8">
            <a:alphaModFix/>
          </a:blip>
          <a:srcRect b="0" l="0" r="0" t="0"/>
          <a:stretch/>
        </p:blipFill>
        <p:spPr>
          <a:xfrm flipH="1">
            <a:off x="1621570" y="1917873"/>
            <a:ext cx="2436522" cy="3923621"/>
          </a:xfrm>
          <a:prstGeom prst="rect">
            <a:avLst/>
          </a:prstGeom>
          <a:noFill/>
          <a:ln>
            <a:noFill/>
          </a:ln>
        </p:spPr>
      </p:pic>
      <p:pic>
        <p:nvPicPr>
          <p:cNvPr id="955" name="Google Shape;955;p36"/>
          <p:cNvPicPr preferRelativeResize="0"/>
          <p:nvPr/>
        </p:nvPicPr>
        <p:blipFill rotWithShape="1">
          <a:blip r:embed="rId9">
            <a:alphaModFix/>
          </a:blip>
          <a:srcRect b="0" l="0" r="0" t="0"/>
          <a:stretch/>
        </p:blipFill>
        <p:spPr>
          <a:xfrm>
            <a:off x="5571988" y="1264237"/>
            <a:ext cx="1303307" cy="3571061"/>
          </a:xfrm>
          <a:prstGeom prst="rect">
            <a:avLst/>
          </a:prstGeom>
          <a:noFill/>
          <a:ln>
            <a:noFill/>
          </a:ln>
        </p:spPr>
      </p:pic>
      <p:sp>
        <p:nvSpPr>
          <p:cNvPr id="956" name="Google Shape;956;p36"/>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57" name="Google Shape;957;p36"/>
          <p:cNvPicPr preferRelativeResize="0"/>
          <p:nvPr/>
        </p:nvPicPr>
        <p:blipFill rotWithShape="1">
          <a:blip r:embed="rId10">
            <a:alphaModFix/>
          </a:blip>
          <a:srcRect b="0" l="0" r="0" t="0"/>
          <a:stretch/>
        </p:blipFill>
        <p:spPr>
          <a:xfrm>
            <a:off x="87088" y="5684731"/>
            <a:ext cx="159410" cy="1073920"/>
          </a:xfrm>
          <a:prstGeom prst="rect">
            <a:avLst/>
          </a:prstGeom>
          <a:noFill/>
          <a:ln>
            <a:noFill/>
          </a:ln>
        </p:spPr>
      </p:pic>
      <p:pic>
        <p:nvPicPr>
          <p:cNvPr id="958" name="Google Shape;958;p36">
            <a:hlinkClick action="ppaction://hlinkshowjump?jump=previousslide"/>
          </p:cNvPr>
          <p:cNvPicPr preferRelativeResize="0"/>
          <p:nvPr/>
        </p:nvPicPr>
        <p:blipFill rotWithShape="1">
          <a:blip r:embed="rId11">
            <a:alphaModFix/>
          </a:blip>
          <a:srcRect b="0" l="0" r="0" t="0"/>
          <a:stretch/>
        </p:blipFill>
        <p:spPr>
          <a:xfrm>
            <a:off x="8281182" y="4142593"/>
            <a:ext cx="2003974" cy="588738"/>
          </a:xfrm>
          <a:prstGeom prst="rect">
            <a:avLst/>
          </a:prstGeom>
          <a:noFill/>
          <a:ln>
            <a:noFill/>
          </a:ln>
        </p:spPr>
      </p:pic>
      <p:sp>
        <p:nvSpPr>
          <p:cNvPr id="959" name="Google Shape;959;p36">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pic>
        <p:nvPicPr>
          <p:cNvPr id="964" name="Google Shape;964;p37"/>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965" name="Google Shape;965;p37"/>
          <p:cNvSpPr txBox="1"/>
          <p:nvPr/>
        </p:nvSpPr>
        <p:spPr>
          <a:xfrm>
            <a:off x="8243091" y="2689638"/>
            <a:ext cx="25904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resultados de esta opción permite aumentar las posibilidades de reconocer a los asaltantes y capturarlos.</a:t>
            </a:r>
            <a:endParaRPr/>
          </a:p>
        </p:txBody>
      </p:sp>
      <p:sp>
        <p:nvSpPr>
          <p:cNvPr id="966" name="Google Shape;966;p37"/>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967" name="Google Shape;967;p37"/>
          <p:cNvPicPr preferRelativeResize="0"/>
          <p:nvPr/>
        </p:nvPicPr>
        <p:blipFill rotWithShape="1">
          <a:blip r:embed="rId4">
            <a:alphaModFix/>
          </a:blip>
          <a:srcRect b="0" l="0" r="0" t="0"/>
          <a:stretch/>
        </p:blipFill>
        <p:spPr>
          <a:xfrm>
            <a:off x="87088" y="5364854"/>
            <a:ext cx="159410" cy="1073920"/>
          </a:xfrm>
          <a:prstGeom prst="rect">
            <a:avLst/>
          </a:prstGeom>
          <a:noFill/>
          <a:ln>
            <a:noFill/>
          </a:ln>
        </p:spPr>
      </p:pic>
      <p:pic>
        <p:nvPicPr>
          <p:cNvPr id="968" name="Google Shape;968;p37"/>
          <p:cNvPicPr preferRelativeResize="0"/>
          <p:nvPr/>
        </p:nvPicPr>
        <p:blipFill rotWithShape="1">
          <a:blip r:embed="rId5">
            <a:alphaModFix/>
          </a:blip>
          <a:srcRect b="0" l="0" r="0" t="0"/>
          <a:stretch/>
        </p:blipFill>
        <p:spPr>
          <a:xfrm>
            <a:off x="491550" y="511877"/>
            <a:ext cx="2161177" cy="446115"/>
          </a:xfrm>
          <a:prstGeom prst="rect">
            <a:avLst/>
          </a:prstGeom>
          <a:noFill/>
          <a:ln>
            <a:noFill/>
          </a:ln>
        </p:spPr>
      </p:pic>
      <p:pic>
        <p:nvPicPr>
          <p:cNvPr id="969" name="Google Shape;969;p37"/>
          <p:cNvPicPr preferRelativeResize="0"/>
          <p:nvPr/>
        </p:nvPicPr>
        <p:blipFill rotWithShape="1">
          <a:blip r:embed="rId6">
            <a:alphaModFix/>
          </a:blip>
          <a:srcRect b="0" l="0" r="0" t="0"/>
          <a:stretch/>
        </p:blipFill>
        <p:spPr>
          <a:xfrm>
            <a:off x="10434761" y="347845"/>
            <a:ext cx="1359261" cy="892015"/>
          </a:xfrm>
          <a:prstGeom prst="rect">
            <a:avLst/>
          </a:prstGeom>
          <a:noFill/>
          <a:ln>
            <a:noFill/>
          </a:ln>
        </p:spPr>
      </p:pic>
      <p:pic>
        <p:nvPicPr>
          <p:cNvPr id="970" name="Google Shape;970;p37"/>
          <p:cNvPicPr preferRelativeResize="0"/>
          <p:nvPr/>
        </p:nvPicPr>
        <p:blipFill rotWithShape="1">
          <a:blip r:embed="rId7">
            <a:alphaModFix/>
          </a:blip>
          <a:srcRect b="0" l="0" r="0" t="0"/>
          <a:stretch/>
        </p:blipFill>
        <p:spPr>
          <a:xfrm>
            <a:off x="11972471" y="1264237"/>
            <a:ext cx="117460" cy="1065530"/>
          </a:xfrm>
          <a:prstGeom prst="rect">
            <a:avLst/>
          </a:prstGeom>
          <a:noFill/>
          <a:ln>
            <a:noFill/>
          </a:ln>
        </p:spPr>
      </p:pic>
      <p:pic>
        <p:nvPicPr>
          <p:cNvPr id="971" name="Google Shape;971;p37"/>
          <p:cNvPicPr preferRelativeResize="0"/>
          <p:nvPr/>
        </p:nvPicPr>
        <p:blipFill rotWithShape="1">
          <a:blip r:embed="rId8">
            <a:alphaModFix/>
          </a:blip>
          <a:srcRect b="0" l="0" r="0" t="0"/>
          <a:stretch/>
        </p:blipFill>
        <p:spPr>
          <a:xfrm>
            <a:off x="1624049" y="693346"/>
            <a:ext cx="5723681" cy="5723681"/>
          </a:xfrm>
          <a:prstGeom prst="rect">
            <a:avLst/>
          </a:prstGeom>
          <a:noFill/>
          <a:ln>
            <a:noFill/>
          </a:ln>
        </p:spPr>
      </p:pic>
      <p:pic>
        <p:nvPicPr>
          <p:cNvPr id="972" name="Google Shape;972;p37">
            <a:hlinkClick action="ppaction://hlinkshowjump?jump=nextslide"/>
          </p:cNvPr>
          <p:cNvPicPr preferRelativeResize="0"/>
          <p:nvPr/>
        </p:nvPicPr>
        <p:blipFill rotWithShape="1">
          <a:blip r:embed="rId9">
            <a:alphaModFix/>
          </a:blip>
          <a:srcRect b="0" l="0" r="0" t="0"/>
          <a:stretch/>
        </p:blipFill>
        <p:spPr>
          <a:xfrm>
            <a:off x="8376906" y="4840207"/>
            <a:ext cx="2003970" cy="588737"/>
          </a:xfrm>
          <a:prstGeom prst="rect">
            <a:avLst/>
          </a:prstGeom>
          <a:noFill/>
          <a:ln>
            <a:noFill/>
          </a:ln>
        </p:spPr>
      </p:pic>
      <p:sp>
        <p:nvSpPr>
          <p:cNvPr id="973" name="Google Shape;973;p37">
            <a:hlinkClick action="ppaction://hlinkshowjump?jump=nextslide"/>
          </p:cNvPr>
          <p:cNvSpPr txBox="1"/>
          <p:nvPr/>
        </p:nvSpPr>
        <p:spPr>
          <a:xfrm>
            <a:off x="8683804" y="4949909"/>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pic>
        <p:nvPicPr>
          <p:cNvPr id="978" name="Google Shape;978;p38"/>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979" name="Google Shape;979;p38"/>
          <p:cNvPicPr preferRelativeResize="0"/>
          <p:nvPr/>
        </p:nvPicPr>
        <p:blipFill rotWithShape="1">
          <a:blip r:embed="rId4">
            <a:alphaModFix/>
          </a:blip>
          <a:srcRect b="0" l="0" r="0" t="0"/>
          <a:stretch/>
        </p:blipFill>
        <p:spPr>
          <a:xfrm>
            <a:off x="7475946" y="4267081"/>
            <a:ext cx="2517337" cy="2381843"/>
          </a:xfrm>
          <a:prstGeom prst="rect">
            <a:avLst/>
          </a:prstGeom>
          <a:noFill/>
          <a:ln>
            <a:noFill/>
          </a:ln>
        </p:spPr>
      </p:pic>
      <p:pic>
        <p:nvPicPr>
          <p:cNvPr id="980" name="Google Shape;980;p38"/>
          <p:cNvPicPr preferRelativeResize="0"/>
          <p:nvPr/>
        </p:nvPicPr>
        <p:blipFill rotWithShape="1">
          <a:blip r:embed="rId5">
            <a:alphaModFix/>
          </a:blip>
          <a:srcRect b="0" l="0" r="0" t="0"/>
          <a:stretch/>
        </p:blipFill>
        <p:spPr>
          <a:xfrm>
            <a:off x="356371" y="1624420"/>
            <a:ext cx="6260516" cy="4204980"/>
          </a:xfrm>
          <a:prstGeom prst="rect">
            <a:avLst/>
          </a:prstGeom>
          <a:noFill/>
          <a:ln>
            <a:noFill/>
          </a:ln>
        </p:spPr>
      </p:pic>
      <p:pic>
        <p:nvPicPr>
          <p:cNvPr id="981" name="Google Shape;981;p38">
            <a:hlinkClick action="ppaction://hlinksldjump" r:id="rId6"/>
          </p:cNvPr>
          <p:cNvPicPr preferRelativeResize="0"/>
          <p:nvPr/>
        </p:nvPicPr>
        <p:blipFill rotWithShape="1">
          <a:blip r:embed="rId7">
            <a:alphaModFix/>
          </a:blip>
          <a:srcRect b="0" l="0" r="0" t="0"/>
          <a:stretch/>
        </p:blipFill>
        <p:spPr>
          <a:xfrm>
            <a:off x="9687720" y="3429000"/>
            <a:ext cx="2003970" cy="588737"/>
          </a:xfrm>
          <a:prstGeom prst="rect">
            <a:avLst/>
          </a:prstGeom>
          <a:noFill/>
          <a:ln>
            <a:noFill/>
          </a:ln>
        </p:spPr>
      </p:pic>
      <p:pic>
        <p:nvPicPr>
          <p:cNvPr id="982" name="Google Shape;982;p38">
            <a:hlinkClick action="ppaction://hlinkshowjump?jump=nextslide"/>
          </p:cNvPr>
          <p:cNvPicPr preferRelativeResize="0"/>
          <p:nvPr/>
        </p:nvPicPr>
        <p:blipFill rotWithShape="1">
          <a:blip r:embed="rId7">
            <a:alphaModFix/>
          </a:blip>
          <a:srcRect b="0" l="0" r="0" t="0"/>
          <a:stretch/>
        </p:blipFill>
        <p:spPr>
          <a:xfrm>
            <a:off x="6786619" y="3429000"/>
            <a:ext cx="2003970" cy="588737"/>
          </a:xfrm>
          <a:prstGeom prst="rect">
            <a:avLst/>
          </a:prstGeom>
          <a:noFill/>
          <a:ln>
            <a:noFill/>
          </a:ln>
        </p:spPr>
      </p:pic>
      <p:sp>
        <p:nvSpPr>
          <p:cNvPr id="983" name="Google Shape;983;p38"/>
          <p:cNvSpPr txBox="1"/>
          <p:nvPr/>
        </p:nvSpPr>
        <p:spPr>
          <a:xfrm>
            <a:off x="1085068" y="2784066"/>
            <a:ext cx="46625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Mientras esperan la ayuda o la llegada de las autoridades. Los trabajadores:</a:t>
            </a:r>
            <a:endParaRPr/>
          </a:p>
        </p:txBody>
      </p:sp>
      <p:sp>
        <p:nvSpPr>
          <p:cNvPr id="984" name="Google Shape;984;p38"/>
          <p:cNvSpPr txBox="1"/>
          <p:nvPr/>
        </p:nvSpPr>
        <p:spPr>
          <a:xfrm>
            <a:off x="2263709" y="1962700"/>
            <a:ext cx="114591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100">
                <a:solidFill>
                  <a:srgbClr val="FFE16F"/>
                </a:solidFill>
                <a:latin typeface="Arial"/>
                <a:ea typeface="Arial"/>
                <a:cs typeface="Arial"/>
                <a:sym typeface="Arial"/>
              </a:rPr>
              <a:t>Después</a:t>
            </a:r>
            <a:endParaRPr/>
          </a:p>
        </p:txBody>
      </p:sp>
      <p:sp>
        <p:nvSpPr>
          <p:cNvPr id="985" name="Google Shape;985;p38"/>
          <p:cNvSpPr txBox="1"/>
          <p:nvPr/>
        </p:nvSpPr>
        <p:spPr>
          <a:xfrm>
            <a:off x="1038025" y="3495700"/>
            <a:ext cx="480760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Tome una hoja o anote en el celular y trate de hacer un inventario de lo que recuerda (ropa de los delincuentes, cuántos eran, dirección en la que huyeron, matrícula de vehículos, que se llevaron, si logro identificar alguna señal en particular).</a:t>
            </a:r>
            <a:endParaRPr/>
          </a:p>
        </p:txBody>
      </p:sp>
      <p:sp>
        <p:nvSpPr>
          <p:cNvPr id="986" name="Google Shape;986;p38"/>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sp>
        <p:nvSpPr>
          <p:cNvPr id="987" name="Google Shape;987;p38"/>
          <p:cNvSpPr txBox="1"/>
          <p:nvPr/>
        </p:nvSpPr>
        <p:spPr>
          <a:xfrm>
            <a:off x="9598140" y="2351933"/>
            <a:ext cx="228784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Hacen un inventario en una hoja o nota de celular, de los rasgos de los asaltantes y cruzan información de lo que cada uno pudo percibir.</a:t>
            </a:r>
            <a:endParaRPr/>
          </a:p>
        </p:txBody>
      </p:sp>
      <p:sp>
        <p:nvSpPr>
          <p:cNvPr id="988" name="Google Shape;988;p38"/>
          <p:cNvSpPr txBox="1"/>
          <p:nvPr/>
        </p:nvSpPr>
        <p:spPr>
          <a:xfrm>
            <a:off x="6747612" y="2415814"/>
            <a:ext cx="261353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Hablan de lo sucedido y lo publican en redes sociales.</a:t>
            </a:r>
            <a:endParaRPr/>
          </a:p>
        </p:txBody>
      </p:sp>
      <p:pic>
        <p:nvPicPr>
          <p:cNvPr id="989" name="Google Shape;989;p38"/>
          <p:cNvPicPr preferRelativeResize="0"/>
          <p:nvPr/>
        </p:nvPicPr>
        <p:blipFill rotWithShape="1">
          <a:blip r:embed="rId8">
            <a:alphaModFix/>
          </a:blip>
          <a:srcRect b="0" l="0" r="0" t="0"/>
          <a:stretch/>
        </p:blipFill>
        <p:spPr>
          <a:xfrm>
            <a:off x="87088" y="4826087"/>
            <a:ext cx="159410" cy="1073920"/>
          </a:xfrm>
          <a:prstGeom prst="rect">
            <a:avLst/>
          </a:prstGeom>
          <a:noFill/>
          <a:ln>
            <a:noFill/>
          </a:ln>
        </p:spPr>
      </p:pic>
      <p:pic>
        <p:nvPicPr>
          <p:cNvPr id="990" name="Google Shape;990;p38"/>
          <p:cNvPicPr preferRelativeResize="0"/>
          <p:nvPr/>
        </p:nvPicPr>
        <p:blipFill rotWithShape="1">
          <a:blip r:embed="rId9">
            <a:alphaModFix/>
          </a:blip>
          <a:srcRect b="0" l="0" r="0" t="0"/>
          <a:stretch/>
        </p:blipFill>
        <p:spPr>
          <a:xfrm>
            <a:off x="491550" y="511877"/>
            <a:ext cx="2161177" cy="446115"/>
          </a:xfrm>
          <a:prstGeom prst="rect">
            <a:avLst/>
          </a:prstGeom>
          <a:noFill/>
          <a:ln>
            <a:noFill/>
          </a:ln>
        </p:spPr>
      </p:pic>
      <p:pic>
        <p:nvPicPr>
          <p:cNvPr id="991" name="Google Shape;991;p38"/>
          <p:cNvPicPr preferRelativeResize="0"/>
          <p:nvPr/>
        </p:nvPicPr>
        <p:blipFill rotWithShape="1">
          <a:blip r:embed="rId10">
            <a:alphaModFix/>
          </a:blip>
          <a:srcRect b="0" l="0" r="0" t="0"/>
          <a:stretch/>
        </p:blipFill>
        <p:spPr>
          <a:xfrm>
            <a:off x="10434761" y="347845"/>
            <a:ext cx="1359261" cy="892015"/>
          </a:xfrm>
          <a:prstGeom prst="rect">
            <a:avLst/>
          </a:prstGeom>
          <a:noFill/>
          <a:ln>
            <a:noFill/>
          </a:ln>
        </p:spPr>
      </p:pic>
      <p:pic>
        <p:nvPicPr>
          <p:cNvPr id="992" name="Google Shape;992;p38"/>
          <p:cNvPicPr preferRelativeResize="0"/>
          <p:nvPr/>
        </p:nvPicPr>
        <p:blipFill rotWithShape="1">
          <a:blip r:embed="rId11">
            <a:alphaModFix/>
          </a:blip>
          <a:srcRect b="0" l="0" r="0" t="0"/>
          <a:stretch/>
        </p:blipFill>
        <p:spPr>
          <a:xfrm>
            <a:off x="11972471" y="1264237"/>
            <a:ext cx="117460" cy="1065530"/>
          </a:xfrm>
          <a:prstGeom prst="rect">
            <a:avLst/>
          </a:prstGeom>
          <a:noFill/>
          <a:ln>
            <a:noFill/>
          </a:ln>
        </p:spPr>
      </p:pic>
      <p:sp>
        <p:nvSpPr>
          <p:cNvPr id="993" name="Google Shape;993;p38">
            <a:hlinkClick action="ppaction://hlinksldjump" r:id="rId12"/>
          </p:cNvPr>
          <p:cNvSpPr txBox="1"/>
          <p:nvPr/>
        </p:nvSpPr>
        <p:spPr>
          <a:xfrm>
            <a:off x="10052564" y="3569479"/>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sp>
        <p:nvSpPr>
          <p:cNvPr id="994" name="Google Shape;994;p38">
            <a:hlinkClick action="ppaction://hlinkshowjump?jump=nextslide"/>
          </p:cNvPr>
          <p:cNvSpPr txBox="1"/>
          <p:nvPr/>
        </p:nvSpPr>
        <p:spPr>
          <a:xfrm>
            <a:off x="7247322" y="3576358"/>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pic>
        <p:nvPicPr>
          <p:cNvPr id="995" name="Google Shape;995;p38"/>
          <p:cNvPicPr preferRelativeResize="0"/>
          <p:nvPr/>
        </p:nvPicPr>
        <p:blipFill rotWithShape="1">
          <a:blip r:embed="rId13">
            <a:alphaModFix/>
          </a:blip>
          <a:srcRect b="0" l="0" r="0" t="0"/>
          <a:stretch/>
        </p:blipFill>
        <p:spPr>
          <a:xfrm>
            <a:off x="663211" y="6040238"/>
            <a:ext cx="5432789" cy="398405"/>
          </a:xfrm>
          <a:prstGeom prst="rect">
            <a:avLst/>
          </a:prstGeom>
          <a:noFill/>
          <a:ln>
            <a:noFill/>
          </a:ln>
        </p:spPr>
      </p:pic>
      <p:sp>
        <p:nvSpPr>
          <p:cNvPr id="996" name="Google Shape;996;p38"/>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7" name="Google Shape;997;p38"/>
          <p:cNvSpPr/>
          <p:nvPr/>
        </p:nvSpPr>
        <p:spPr>
          <a:xfrm>
            <a:off x="3155100"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8" name="Google Shape;998;p38"/>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9" name="Google Shape;999;p38"/>
          <p:cNvSpPr/>
          <p:nvPr/>
        </p:nvSpPr>
        <p:spPr>
          <a:xfrm>
            <a:off x="164735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0" name="Google Shape;1000;p38"/>
          <p:cNvSpPr/>
          <p:nvPr/>
        </p:nvSpPr>
        <p:spPr>
          <a:xfrm>
            <a:off x="197666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1" name="Google Shape;1001;p38"/>
          <p:cNvSpPr/>
          <p:nvPr/>
        </p:nvSpPr>
        <p:spPr>
          <a:xfrm>
            <a:off x="2286481"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2" name="Google Shape;1002;p38"/>
          <p:cNvSpPr/>
          <p:nvPr/>
        </p:nvSpPr>
        <p:spPr>
          <a:xfrm>
            <a:off x="266254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3" name="Google Shape;1003;p38"/>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1004" name="Google Shape;1004;p38"/>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1005" name="Google Shape;1005;p38"/>
          <p:cNvSpPr/>
          <p:nvPr/>
        </p:nvSpPr>
        <p:spPr>
          <a:xfrm>
            <a:off x="3670208"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6" name="Google Shape;1006;p38"/>
          <p:cNvSpPr/>
          <p:nvPr/>
        </p:nvSpPr>
        <p:spPr>
          <a:xfrm>
            <a:off x="400882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7" name="Google Shape;1007;p38"/>
          <p:cNvSpPr/>
          <p:nvPr/>
        </p:nvSpPr>
        <p:spPr>
          <a:xfrm>
            <a:off x="4403336"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8" name="Google Shape;1008;p38"/>
          <p:cNvSpPr/>
          <p:nvPr/>
        </p:nvSpPr>
        <p:spPr>
          <a:xfrm>
            <a:off x="4762392"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9" name="Google Shape;1009;p38"/>
          <p:cNvSpPr/>
          <p:nvPr/>
        </p:nvSpPr>
        <p:spPr>
          <a:xfrm>
            <a:off x="5313520"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0" name="Google Shape;1010;p38"/>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1" name="Google Shape;1011;p38"/>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1012" name="Google Shape;1012;p38"/>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013" name="Google Shape;1013;p38"/>
          <p:cNvPicPr preferRelativeResize="0"/>
          <p:nvPr/>
        </p:nvPicPr>
        <p:blipFill rotWithShape="1">
          <a:blip r:embed="rId14">
            <a:alphaModFix/>
          </a:blip>
          <a:srcRect b="0" l="0" r="0" t="0"/>
          <a:stretch/>
        </p:blipFill>
        <p:spPr>
          <a:xfrm>
            <a:off x="5416519" y="5981083"/>
            <a:ext cx="608132" cy="53029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pic>
        <p:nvPicPr>
          <p:cNvPr id="1018" name="Google Shape;1018;p39"/>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1019" name="Google Shape;1019;p39"/>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sp>
        <p:nvSpPr>
          <p:cNvPr id="1020" name="Google Shape;1020;p39"/>
          <p:cNvSpPr txBox="1"/>
          <p:nvPr/>
        </p:nvSpPr>
        <p:spPr>
          <a:xfrm>
            <a:off x="8158655" y="2639751"/>
            <a:ext cx="27357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Se olvidan detalles importantes para la investigación.</a:t>
            </a:r>
            <a:endParaRPr/>
          </a:p>
        </p:txBody>
      </p:sp>
      <p:sp>
        <p:nvSpPr>
          <p:cNvPr id="1021" name="Google Shape;1021;p39"/>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pic>
        <p:nvPicPr>
          <p:cNvPr id="1022" name="Google Shape;1022;p39"/>
          <p:cNvPicPr preferRelativeResize="0"/>
          <p:nvPr/>
        </p:nvPicPr>
        <p:blipFill rotWithShape="1">
          <a:blip r:embed="rId5">
            <a:alphaModFix/>
          </a:blip>
          <a:srcRect b="0" l="0" r="0" t="0"/>
          <a:stretch/>
        </p:blipFill>
        <p:spPr>
          <a:xfrm>
            <a:off x="491550" y="511877"/>
            <a:ext cx="2161177" cy="446115"/>
          </a:xfrm>
          <a:prstGeom prst="rect">
            <a:avLst/>
          </a:prstGeom>
          <a:noFill/>
          <a:ln>
            <a:noFill/>
          </a:ln>
        </p:spPr>
      </p:pic>
      <p:pic>
        <p:nvPicPr>
          <p:cNvPr id="1023" name="Google Shape;1023;p39"/>
          <p:cNvPicPr preferRelativeResize="0"/>
          <p:nvPr/>
        </p:nvPicPr>
        <p:blipFill rotWithShape="1">
          <a:blip r:embed="rId6">
            <a:alphaModFix/>
          </a:blip>
          <a:srcRect b="0" l="0" r="0" t="0"/>
          <a:stretch/>
        </p:blipFill>
        <p:spPr>
          <a:xfrm>
            <a:off x="10434761" y="347845"/>
            <a:ext cx="1359261" cy="892015"/>
          </a:xfrm>
          <a:prstGeom prst="rect">
            <a:avLst/>
          </a:prstGeom>
          <a:noFill/>
          <a:ln>
            <a:noFill/>
          </a:ln>
        </p:spPr>
      </p:pic>
      <p:pic>
        <p:nvPicPr>
          <p:cNvPr id="1024" name="Google Shape;1024;p39"/>
          <p:cNvPicPr preferRelativeResize="0"/>
          <p:nvPr/>
        </p:nvPicPr>
        <p:blipFill rotWithShape="1">
          <a:blip r:embed="rId7">
            <a:alphaModFix/>
          </a:blip>
          <a:srcRect b="0" l="0" r="0" t="0"/>
          <a:stretch/>
        </p:blipFill>
        <p:spPr>
          <a:xfrm>
            <a:off x="11972471" y="1264237"/>
            <a:ext cx="117460" cy="1065530"/>
          </a:xfrm>
          <a:prstGeom prst="rect">
            <a:avLst/>
          </a:prstGeom>
          <a:noFill/>
          <a:ln>
            <a:noFill/>
          </a:ln>
        </p:spPr>
      </p:pic>
      <p:pic>
        <p:nvPicPr>
          <p:cNvPr id="1025" name="Google Shape;1025;p39"/>
          <p:cNvPicPr preferRelativeResize="0"/>
          <p:nvPr/>
        </p:nvPicPr>
        <p:blipFill rotWithShape="1">
          <a:blip r:embed="rId8">
            <a:alphaModFix/>
          </a:blip>
          <a:srcRect b="0" l="0" r="0" t="0"/>
          <a:stretch/>
        </p:blipFill>
        <p:spPr>
          <a:xfrm flipH="1">
            <a:off x="1621570" y="1917873"/>
            <a:ext cx="2436522" cy="3923621"/>
          </a:xfrm>
          <a:prstGeom prst="rect">
            <a:avLst/>
          </a:prstGeom>
          <a:noFill/>
          <a:ln>
            <a:noFill/>
          </a:ln>
        </p:spPr>
      </p:pic>
      <p:pic>
        <p:nvPicPr>
          <p:cNvPr id="1026" name="Google Shape;1026;p39"/>
          <p:cNvPicPr preferRelativeResize="0"/>
          <p:nvPr/>
        </p:nvPicPr>
        <p:blipFill rotWithShape="1">
          <a:blip r:embed="rId9">
            <a:alphaModFix/>
          </a:blip>
          <a:srcRect b="0" l="0" r="0" t="0"/>
          <a:stretch/>
        </p:blipFill>
        <p:spPr>
          <a:xfrm>
            <a:off x="5571988" y="1264237"/>
            <a:ext cx="1303307" cy="3571061"/>
          </a:xfrm>
          <a:prstGeom prst="rect">
            <a:avLst/>
          </a:prstGeom>
          <a:noFill/>
          <a:ln>
            <a:noFill/>
          </a:ln>
        </p:spPr>
      </p:pic>
      <p:sp>
        <p:nvSpPr>
          <p:cNvPr id="1027" name="Google Shape;1027;p39"/>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28" name="Google Shape;1028;p39"/>
          <p:cNvPicPr preferRelativeResize="0"/>
          <p:nvPr/>
        </p:nvPicPr>
        <p:blipFill rotWithShape="1">
          <a:blip r:embed="rId10">
            <a:alphaModFix/>
          </a:blip>
          <a:srcRect b="0" l="0" r="0" t="0"/>
          <a:stretch/>
        </p:blipFill>
        <p:spPr>
          <a:xfrm>
            <a:off x="87088" y="5684731"/>
            <a:ext cx="159410" cy="1073920"/>
          </a:xfrm>
          <a:prstGeom prst="rect">
            <a:avLst/>
          </a:prstGeom>
          <a:noFill/>
          <a:ln>
            <a:noFill/>
          </a:ln>
        </p:spPr>
      </p:pic>
      <p:pic>
        <p:nvPicPr>
          <p:cNvPr id="1029" name="Google Shape;1029;p39">
            <a:hlinkClick action="ppaction://hlinkshowjump?jump=previousslide"/>
          </p:cNvPr>
          <p:cNvPicPr preferRelativeResize="0"/>
          <p:nvPr/>
        </p:nvPicPr>
        <p:blipFill rotWithShape="1">
          <a:blip r:embed="rId11">
            <a:alphaModFix/>
          </a:blip>
          <a:srcRect b="0" l="0" r="0" t="0"/>
          <a:stretch/>
        </p:blipFill>
        <p:spPr>
          <a:xfrm>
            <a:off x="8281182" y="4142593"/>
            <a:ext cx="2003974" cy="588738"/>
          </a:xfrm>
          <a:prstGeom prst="rect">
            <a:avLst/>
          </a:prstGeom>
          <a:noFill/>
          <a:ln>
            <a:noFill/>
          </a:ln>
        </p:spPr>
      </p:pic>
      <p:sp>
        <p:nvSpPr>
          <p:cNvPr id="1030" name="Google Shape;1030;p39">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4"/>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168" name="Google Shape;168;p4"/>
          <p:cNvPicPr preferRelativeResize="0"/>
          <p:nvPr/>
        </p:nvPicPr>
        <p:blipFill rotWithShape="1">
          <a:blip r:embed="rId4">
            <a:alphaModFix/>
          </a:blip>
          <a:srcRect b="0" l="0" r="0" t="0"/>
          <a:stretch/>
        </p:blipFill>
        <p:spPr>
          <a:xfrm>
            <a:off x="1624049" y="693346"/>
            <a:ext cx="5723681" cy="5723681"/>
          </a:xfrm>
          <a:prstGeom prst="rect">
            <a:avLst/>
          </a:prstGeom>
          <a:noFill/>
          <a:ln>
            <a:noFill/>
          </a:ln>
        </p:spPr>
      </p:pic>
      <p:sp>
        <p:nvSpPr>
          <p:cNvPr id="169" name="Google Shape;169;p4"/>
          <p:cNvSpPr txBox="1"/>
          <p:nvPr/>
        </p:nvSpPr>
        <p:spPr>
          <a:xfrm>
            <a:off x="8243091" y="2689638"/>
            <a:ext cx="25904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rgbClr val="2B2B2B"/>
                </a:solidFill>
                <a:latin typeface="Arial"/>
                <a:ea typeface="Arial"/>
                <a:cs typeface="Arial"/>
                <a:sym typeface="Arial"/>
              </a:rPr>
              <a:t>Los resultados de esta opción permite aumentar las posibilidades de continuar con el recorrido advirtiendo y sorteando los peligros de ser víctimas de fleteo.</a:t>
            </a:r>
            <a:endParaRPr/>
          </a:p>
        </p:txBody>
      </p:sp>
      <p:sp>
        <p:nvSpPr>
          <p:cNvPr id="170" name="Google Shape;170;p4"/>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grpSp>
        <p:nvGrpSpPr>
          <p:cNvPr id="171" name="Google Shape;171;p4"/>
          <p:cNvGrpSpPr/>
          <p:nvPr/>
        </p:nvGrpSpPr>
        <p:grpSpPr>
          <a:xfrm>
            <a:off x="8376906" y="4158281"/>
            <a:ext cx="2003970" cy="588737"/>
            <a:chOff x="8376906" y="4158281"/>
            <a:chExt cx="2003970" cy="588737"/>
          </a:xfrm>
        </p:grpSpPr>
        <p:pic>
          <p:nvPicPr>
            <p:cNvPr id="172" name="Google Shape;172;p4">
              <a:hlinkClick action="ppaction://hlinksldjump" r:id="rId5"/>
            </p:cNvPr>
            <p:cNvPicPr preferRelativeResize="0"/>
            <p:nvPr/>
          </p:nvPicPr>
          <p:blipFill rotWithShape="1">
            <a:blip r:embed="rId6">
              <a:alphaModFix/>
            </a:blip>
            <a:srcRect b="0" l="0" r="0" t="0"/>
            <a:stretch/>
          </p:blipFill>
          <p:spPr>
            <a:xfrm>
              <a:off x="8376906" y="4158281"/>
              <a:ext cx="2003970" cy="588737"/>
            </a:xfrm>
            <a:prstGeom prst="rect">
              <a:avLst/>
            </a:prstGeom>
            <a:noFill/>
            <a:ln>
              <a:noFill/>
            </a:ln>
          </p:spPr>
        </p:pic>
        <p:sp>
          <p:nvSpPr>
            <p:cNvPr id="173" name="Google Shape;173;p4">
              <a:hlinkClick action="ppaction://hlinksldjump" r:id="rId7"/>
            </p:cNvPr>
            <p:cNvSpPr txBox="1"/>
            <p:nvPr/>
          </p:nvSpPr>
          <p:spPr>
            <a:xfrm>
              <a:off x="8683804" y="4267983"/>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grpSp>
      <p:pic>
        <p:nvPicPr>
          <p:cNvPr id="174" name="Google Shape;174;p4"/>
          <p:cNvPicPr preferRelativeResize="0"/>
          <p:nvPr/>
        </p:nvPicPr>
        <p:blipFill rotWithShape="1">
          <a:blip r:embed="rId8">
            <a:alphaModFix/>
          </a:blip>
          <a:srcRect b="0" l="0" r="0" t="0"/>
          <a:stretch/>
        </p:blipFill>
        <p:spPr>
          <a:xfrm>
            <a:off x="87088" y="5364854"/>
            <a:ext cx="159410" cy="1073920"/>
          </a:xfrm>
          <a:prstGeom prst="rect">
            <a:avLst/>
          </a:prstGeom>
          <a:noFill/>
          <a:ln>
            <a:noFill/>
          </a:ln>
        </p:spPr>
      </p:pic>
      <p:pic>
        <p:nvPicPr>
          <p:cNvPr id="175" name="Google Shape;175;p4"/>
          <p:cNvPicPr preferRelativeResize="0"/>
          <p:nvPr/>
        </p:nvPicPr>
        <p:blipFill rotWithShape="1">
          <a:blip r:embed="rId9">
            <a:alphaModFix/>
          </a:blip>
          <a:srcRect b="0" l="0" r="0" t="0"/>
          <a:stretch/>
        </p:blipFill>
        <p:spPr>
          <a:xfrm>
            <a:off x="491550" y="511877"/>
            <a:ext cx="2161177" cy="446115"/>
          </a:xfrm>
          <a:prstGeom prst="rect">
            <a:avLst/>
          </a:prstGeom>
          <a:noFill/>
          <a:ln>
            <a:noFill/>
          </a:ln>
        </p:spPr>
      </p:pic>
      <p:pic>
        <p:nvPicPr>
          <p:cNvPr id="176" name="Google Shape;176;p4"/>
          <p:cNvPicPr preferRelativeResize="0"/>
          <p:nvPr/>
        </p:nvPicPr>
        <p:blipFill rotWithShape="1">
          <a:blip r:embed="rId10">
            <a:alphaModFix/>
          </a:blip>
          <a:srcRect b="0" l="0" r="0" t="0"/>
          <a:stretch/>
        </p:blipFill>
        <p:spPr>
          <a:xfrm>
            <a:off x="10434761" y="347845"/>
            <a:ext cx="1359261" cy="892015"/>
          </a:xfrm>
          <a:prstGeom prst="rect">
            <a:avLst/>
          </a:prstGeom>
          <a:noFill/>
          <a:ln>
            <a:noFill/>
          </a:ln>
        </p:spPr>
      </p:pic>
      <p:pic>
        <p:nvPicPr>
          <p:cNvPr id="177" name="Google Shape;177;p4"/>
          <p:cNvPicPr preferRelativeResize="0"/>
          <p:nvPr/>
        </p:nvPicPr>
        <p:blipFill rotWithShape="1">
          <a:blip r:embed="rId11">
            <a:alphaModFix/>
          </a:blip>
          <a:srcRect b="0" l="0" r="0" t="0"/>
          <a:stretch/>
        </p:blipFill>
        <p:spPr>
          <a:xfrm>
            <a:off x="11972471" y="1264237"/>
            <a:ext cx="117460" cy="106553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pic>
        <p:nvPicPr>
          <p:cNvPr id="1035" name="Google Shape;1035;p40"/>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1036" name="Google Shape;1036;p40"/>
          <p:cNvSpPr txBox="1"/>
          <p:nvPr/>
        </p:nvSpPr>
        <p:spPr>
          <a:xfrm>
            <a:off x="8243091" y="2689638"/>
            <a:ext cx="25904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Los resultados de esta opción permite aumentar las posibilidades de reconocer a los asaltantes y capturarlos.</a:t>
            </a:r>
            <a:endParaRPr/>
          </a:p>
        </p:txBody>
      </p:sp>
      <p:sp>
        <p:nvSpPr>
          <p:cNvPr id="1037" name="Google Shape;1037;p40"/>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pic>
        <p:nvPicPr>
          <p:cNvPr id="1038" name="Google Shape;1038;p40"/>
          <p:cNvPicPr preferRelativeResize="0"/>
          <p:nvPr/>
        </p:nvPicPr>
        <p:blipFill rotWithShape="1">
          <a:blip r:embed="rId4">
            <a:alphaModFix/>
          </a:blip>
          <a:srcRect b="0" l="0" r="0" t="0"/>
          <a:stretch/>
        </p:blipFill>
        <p:spPr>
          <a:xfrm>
            <a:off x="87088" y="5364854"/>
            <a:ext cx="159410" cy="1073920"/>
          </a:xfrm>
          <a:prstGeom prst="rect">
            <a:avLst/>
          </a:prstGeom>
          <a:noFill/>
          <a:ln>
            <a:noFill/>
          </a:ln>
        </p:spPr>
      </p:pic>
      <p:pic>
        <p:nvPicPr>
          <p:cNvPr id="1039" name="Google Shape;1039;p40"/>
          <p:cNvPicPr preferRelativeResize="0"/>
          <p:nvPr/>
        </p:nvPicPr>
        <p:blipFill rotWithShape="1">
          <a:blip r:embed="rId5">
            <a:alphaModFix/>
          </a:blip>
          <a:srcRect b="0" l="0" r="0" t="0"/>
          <a:stretch/>
        </p:blipFill>
        <p:spPr>
          <a:xfrm>
            <a:off x="491550" y="511877"/>
            <a:ext cx="2161177" cy="446115"/>
          </a:xfrm>
          <a:prstGeom prst="rect">
            <a:avLst/>
          </a:prstGeom>
          <a:noFill/>
          <a:ln>
            <a:noFill/>
          </a:ln>
        </p:spPr>
      </p:pic>
      <p:pic>
        <p:nvPicPr>
          <p:cNvPr id="1040" name="Google Shape;1040;p40"/>
          <p:cNvPicPr preferRelativeResize="0"/>
          <p:nvPr/>
        </p:nvPicPr>
        <p:blipFill rotWithShape="1">
          <a:blip r:embed="rId6">
            <a:alphaModFix/>
          </a:blip>
          <a:srcRect b="0" l="0" r="0" t="0"/>
          <a:stretch/>
        </p:blipFill>
        <p:spPr>
          <a:xfrm>
            <a:off x="10434761" y="347845"/>
            <a:ext cx="1359261" cy="892015"/>
          </a:xfrm>
          <a:prstGeom prst="rect">
            <a:avLst/>
          </a:prstGeom>
          <a:noFill/>
          <a:ln>
            <a:noFill/>
          </a:ln>
        </p:spPr>
      </p:pic>
      <p:pic>
        <p:nvPicPr>
          <p:cNvPr id="1041" name="Google Shape;1041;p40"/>
          <p:cNvPicPr preferRelativeResize="0"/>
          <p:nvPr/>
        </p:nvPicPr>
        <p:blipFill rotWithShape="1">
          <a:blip r:embed="rId7">
            <a:alphaModFix/>
          </a:blip>
          <a:srcRect b="0" l="0" r="0" t="0"/>
          <a:stretch/>
        </p:blipFill>
        <p:spPr>
          <a:xfrm>
            <a:off x="11972471" y="1264237"/>
            <a:ext cx="117460" cy="1065530"/>
          </a:xfrm>
          <a:prstGeom prst="rect">
            <a:avLst/>
          </a:prstGeom>
          <a:noFill/>
          <a:ln>
            <a:noFill/>
          </a:ln>
        </p:spPr>
      </p:pic>
      <p:pic>
        <p:nvPicPr>
          <p:cNvPr id="1042" name="Google Shape;1042;p40"/>
          <p:cNvPicPr preferRelativeResize="0"/>
          <p:nvPr/>
        </p:nvPicPr>
        <p:blipFill rotWithShape="1">
          <a:blip r:embed="rId8">
            <a:alphaModFix/>
          </a:blip>
          <a:srcRect b="0" l="0" r="0" t="0"/>
          <a:stretch/>
        </p:blipFill>
        <p:spPr>
          <a:xfrm>
            <a:off x="1624049" y="693346"/>
            <a:ext cx="5723681" cy="5723681"/>
          </a:xfrm>
          <a:prstGeom prst="rect">
            <a:avLst/>
          </a:prstGeom>
          <a:noFill/>
          <a:ln>
            <a:noFill/>
          </a:ln>
        </p:spPr>
      </p:pic>
      <p:pic>
        <p:nvPicPr>
          <p:cNvPr id="1043" name="Google Shape;1043;p40">
            <a:hlinkClick action="ppaction://hlinkshowjump?jump=nextslide"/>
          </p:cNvPr>
          <p:cNvPicPr preferRelativeResize="0"/>
          <p:nvPr/>
        </p:nvPicPr>
        <p:blipFill rotWithShape="1">
          <a:blip r:embed="rId9">
            <a:alphaModFix/>
          </a:blip>
          <a:srcRect b="0" l="0" r="0" t="0"/>
          <a:stretch/>
        </p:blipFill>
        <p:spPr>
          <a:xfrm>
            <a:off x="8376906" y="4840207"/>
            <a:ext cx="2003970" cy="588737"/>
          </a:xfrm>
          <a:prstGeom prst="rect">
            <a:avLst/>
          </a:prstGeom>
          <a:noFill/>
          <a:ln>
            <a:noFill/>
          </a:ln>
        </p:spPr>
      </p:pic>
      <p:sp>
        <p:nvSpPr>
          <p:cNvPr id="1044" name="Google Shape;1044;p40">
            <a:hlinkClick action="ppaction://hlinkshowjump?jump=nextslide"/>
          </p:cNvPr>
          <p:cNvSpPr txBox="1"/>
          <p:nvPr/>
        </p:nvSpPr>
        <p:spPr>
          <a:xfrm>
            <a:off x="8683804" y="4949909"/>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pic>
        <p:nvPicPr>
          <p:cNvPr id="1049" name="Google Shape;1049;p41"/>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1050" name="Google Shape;1050;p41"/>
          <p:cNvPicPr preferRelativeResize="0"/>
          <p:nvPr/>
        </p:nvPicPr>
        <p:blipFill rotWithShape="1">
          <a:blip r:embed="rId4">
            <a:alphaModFix/>
          </a:blip>
          <a:srcRect b="0" l="0" r="0" t="0"/>
          <a:stretch/>
        </p:blipFill>
        <p:spPr>
          <a:xfrm>
            <a:off x="-32084" y="3156202"/>
            <a:ext cx="12224084" cy="3742066"/>
          </a:xfrm>
          <a:prstGeom prst="rect">
            <a:avLst/>
          </a:prstGeom>
          <a:noFill/>
          <a:ln>
            <a:noFill/>
          </a:ln>
        </p:spPr>
      </p:pic>
      <p:sp>
        <p:nvSpPr>
          <p:cNvPr id="1051" name="Google Shape;1051;p41"/>
          <p:cNvSpPr txBox="1"/>
          <p:nvPr/>
        </p:nvSpPr>
        <p:spPr>
          <a:xfrm>
            <a:off x="3549033" y="4105127"/>
            <a:ext cx="506184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O" sz="1600">
                <a:solidFill>
                  <a:srgbClr val="009056"/>
                </a:solidFill>
                <a:latin typeface="Arial"/>
                <a:ea typeface="Arial"/>
                <a:cs typeface="Arial"/>
                <a:sym typeface="Arial"/>
              </a:rPr>
              <a:t>¡Recuerde!</a:t>
            </a:r>
            <a:r>
              <a:rPr i="1" lang="es-CO" sz="1600">
                <a:solidFill>
                  <a:srgbClr val="009056"/>
                </a:solidFill>
                <a:latin typeface="Arial"/>
                <a:ea typeface="Arial"/>
                <a:cs typeface="Arial"/>
                <a:sym typeface="Arial"/>
              </a:rPr>
              <a:t>,</a:t>
            </a:r>
            <a:r>
              <a:rPr b="1" i="1" lang="es-CO" sz="1600">
                <a:solidFill>
                  <a:srgbClr val="009056"/>
                </a:solidFill>
                <a:latin typeface="Arial"/>
                <a:ea typeface="Arial"/>
                <a:cs typeface="Arial"/>
                <a:sym typeface="Arial"/>
              </a:rPr>
              <a:t> </a:t>
            </a:r>
            <a:r>
              <a:rPr i="1" lang="es-CO" sz="1600">
                <a:solidFill>
                  <a:srgbClr val="009056"/>
                </a:solidFill>
                <a:latin typeface="Arial"/>
                <a:ea typeface="Arial"/>
                <a:cs typeface="Arial"/>
                <a:sym typeface="Arial"/>
              </a:rPr>
              <a:t>la prioridad es la seguridad </a:t>
            </a:r>
            <a:endParaRPr/>
          </a:p>
          <a:p>
            <a:pPr indent="0" lvl="0" marL="0" marR="0" rtl="0" algn="ctr">
              <a:spcBef>
                <a:spcPts val="0"/>
              </a:spcBef>
              <a:spcAft>
                <a:spcPts val="0"/>
              </a:spcAft>
              <a:buNone/>
            </a:pPr>
            <a:r>
              <a:rPr i="1" lang="es-CO" sz="1600">
                <a:solidFill>
                  <a:srgbClr val="009056"/>
                </a:solidFill>
                <a:latin typeface="Arial"/>
                <a:ea typeface="Arial"/>
                <a:cs typeface="Arial"/>
                <a:sym typeface="Arial"/>
              </a:rPr>
              <a:t>e integridad física, suya y de los suyos.</a:t>
            </a:r>
            <a:endParaRPr/>
          </a:p>
        </p:txBody>
      </p:sp>
      <p:pic>
        <p:nvPicPr>
          <p:cNvPr id="1052" name="Google Shape;1052;p41"/>
          <p:cNvPicPr preferRelativeResize="0"/>
          <p:nvPr/>
        </p:nvPicPr>
        <p:blipFill rotWithShape="1">
          <a:blip r:embed="rId5">
            <a:alphaModFix/>
          </a:blip>
          <a:srcRect b="0" l="0" r="0" t="0"/>
          <a:stretch/>
        </p:blipFill>
        <p:spPr>
          <a:xfrm>
            <a:off x="87088" y="4826087"/>
            <a:ext cx="159410" cy="1073920"/>
          </a:xfrm>
          <a:prstGeom prst="rect">
            <a:avLst/>
          </a:prstGeom>
          <a:noFill/>
          <a:ln>
            <a:noFill/>
          </a:ln>
        </p:spPr>
      </p:pic>
      <p:pic>
        <p:nvPicPr>
          <p:cNvPr id="1053" name="Google Shape;1053;p41"/>
          <p:cNvPicPr preferRelativeResize="0"/>
          <p:nvPr/>
        </p:nvPicPr>
        <p:blipFill rotWithShape="1">
          <a:blip r:embed="rId6">
            <a:alphaModFix/>
          </a:blip>
          <a:srcRect b="0" l="0" r="0" t="0"/>
          <a:stretch/>
        </p:blipFill>
        <p:spPr>
          <a:xfrm>
            <a:off x="659975" y="482328"/>
            <a:ext cx="2161177" cy="446115"/>
          </a:xfrm>
          <a:prstGeom prst="rect">
            <a:avLst/>
          </a:prstGeom>
          <a:noFill/>
          <a:ln>
            <a:noFill/>
          </a:ln>
        </p:spPr>
      </p:pic>
      <p:pic>
        <p:nvPicPr>
          <p:cNvPr id="1054" name="Google Shape;1054;p41"/>
          <p:cNvPicPr preferRelativeResize="0"/>
          <p:nvPr/>
        </p:nvPicPr>
        <p:blipFill rotWithShape="1">
          <a:blip r:embed="rId7">
            <a:alphaModFix/>
          </a:blip>
          <a:srcRect b="0" l="0" r="0" t="0"/>
          <a:stretch/>
        </p:blipFill>
        <p:spPr>
          <a:xfrm>
            <a:off x="3967076" y="1331970"/>
            <a:ext cx="4225763" cy="2773157"/>
          </a:xfrm>
          <a:prstGeom prst="rect">
            <a:avLst/>
          </a:prstGeom>
          <a:noFill/>
          <a:ln>
            <a:noFill/>
          </a:ln>
        </p:spPr>
      </p:pic>
      <p:pic>
        <p:nvPicPr>
          <p:cNvPr id="1055" name="Google Shape;1055;p41"/>
          <p:cNvPicPr preferRelativeResize="0"/>
          <p:nvPr/>
        </p:nvPicPr>
        <p:blipFill rotWithShape="1">
          <a:blip r:embed="rId8">
            <a:alphaModFix/>
          </a:blip>
          <a:srcRect b="0" l="0" r="0" t="0"/>
          <a:stretch/>
        </p:blipFill>
        <p:spPr>
          <a:xfrm>
            <a:off x="10106771" y="452035"/>
            <a:ext cx="1422400" cy="337640"/>
          </a:xfrm>
          <a:prstGeom prst="rect">
            <a:avLst/>
          </a:prstGeom>
          <a:noFill/>
          <a:ln>
            <a:noFill/>
          </a:ln>
        </p:spPr>
      </p:pic>
      <p:cxnSp>
        <p:nvCxnSpPr>
          <p:cNvPr id="1056" name="Google Shape;1056;p41"/>
          <p:cNvCxnSpPr/>
          <p:nvPr/>
        </p:nvCxnSpPr>
        <p:spPr>
          <a:xfrm>
            <a:off x="9651845" y="4068628"/>
            <a:ext cx="0" cy="757459"/>
          </a:xfrm>
          <a:prstGeom prst="straightConnector1">
            <a:avLst/>
          </a:prstGeom>
          <a:noFill/>
          <a:ln cap="flat" cmpd="sng" w="19050">
            <a:solidFill>
              <a:schemeClr val="lt1"/>
            </a:solidFill>
            <a:prstDash val="solid"/>
            <a:miter lim="800000"/>
            <a:headEnd len="sm" w="sm" type="none"/>
            <a:tailEnd len="sm" w="sm" type="none"/>
          </a:ln>
        </p:spPr>
      </p:cxnSp>
      <p:pic>
        <p:nvPicPr>
          <p:cNvPr id="1057" name="Google Shape;1057;p41"/>
          <p:cNvPicPr preferRelativeResize="0"/>
          <p:nvPr/>
        </p:nvPicPr>
        <p:blipFill rotWithShape="1">
          <a:blip r:embed="rId8">
            <a:alphaModFix/>
          </a:blip>
          <a:srcRect b="0" l="0" r="0" t="0"/>
          <a:stretch/>
        </p:blipFill>
        <p:spPr>
          <a:xfrm>
            <a:off x="713118" y="2733467"/>
            <a:ext cx="1422400" cy="337640"/>
          </a:xfrm>
          <a:prstGeom prst="rect">
            <a:avLst/>
          </a:prstGeom>
          <a:noFill/>
          <a:ln>
            <a:noFill/>
          </a:ln>
        </p:spPr>
      </p:pic>
      <p:pic>
        <p:nvPicPr>
          <p:cNvPr id="1058" name="Google Shape;1058;p41"/>
          <p:cNvPicPr preferRelativeResize="0"/>
          <p:nvPr/>
        </p:nvPicPr>
        <p:blipFill rotWithShape="1">
          <a:blip r:embed="rId9">
            <a:alphaModFix/>
          </a:blip>
          <a:srcRect b="0" l="0" r="0" t="0"/>
          <a:stretch/>
        </p:blipFill>
        <p:spPr>
          <a:xfrm>
            <a:off x="11972471" y="1264237"/>
            <a:ext cx="117460" cy="10655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5"/>
          <p:cNvPicPr preferRelativeResize="0"/>
          <p:nvPr/>
        </p:nvPicPr>
        <p:blipFill rotWithShape="1">
          <a:blip r:embed="rId3">
            <a:alphaModFix/>
          </a:blip>
          <a:srcRect b="0" l="0" r="0" t="0"/>
          <a:stretch/>
        </p:blipFill>
        <p:spPr>
          <a:xfrm>
            <a:off x="-3072" y="0"/>
            <a:ext cx="12192551" cy="6898268"/>
          </a:xfrm>
          <a:prstGeom prst="rect">
            <a:avLst/>
          </a:prstGeom>
          <a:noFill/>
          <a:ln>
            <a:noFill/>
          </a:ln>
        </p:spPr>
      </p:pic>
      <p:pic>
        <p:nvPicPr>
          <p:cNvPr id="183" name="Google Shape;183;p5"/>
          <p:cNvPicPr preferRelativeResize="0"/>
          <p:nvPr/>
        </p:nvPicPr>
        <p:blipFill rotWithShape="1">
          <a:blip r:embed="rId4">
            <a:alphaModFix/>
          </a:blip>
          <a:srcRect b="0" l="0" r="0" t="0"/>
          <a:stretch/>
        </p:blipFill>
        <p:spPr>
          <a:xfrm>
            <a:off x="385384" y="1624420"/>
            <a:ext cx="6260516" cy="4204980"/>
          </a:xfrm>
          <a:prstGeom prst="rect">
            <a:avLst/>
          </a:prstGeom>
          <a:noFill/>
          <a:ln>
            <a:noFill/>
          </a:ln>
        </p:spPr>
      </p:pic>
      <p:sp>
        <p:nvSpPr>
          <p:cNvPr id="184" name="Google Shape;184;p5"/>
          <p:cNvSpPr txBox="1"/>
          <p:nvPr/>
        </p:nvSpPr>
        <p:spPr>
          <a:xfrm>
            <a:off x="1085068" y="2783446"/>
            <a:ext cx="466258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Llega el día del encuentro, toman su vehículo y arrancan el recorrido. Pedro sugiere a Pablo que hagan el mismo recorrido que hicieron la última vez.</a:t>
            </a:r>
            <a:endParaRPr/>
          </a:p>
        </p:txBody>
      </p:sp>
      <p:sp>
        <p:nvSpPr>
          <p:cNvPr id="185" name="Google Shape;185;p5"/>
          <p:cNvSpPr txBox="1"/>
          <p:nvPr/>
        </p:nvSpPr>
        <p:spPr>
          <a:xfrm>
            <a:off x="1038025" y="3799109"/>
            <a:ext cx="480760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Varíe su rutina y sus hábitos, modificando las horas, rutas y los días en que realiza visita a puntos para recoger objetos de valor o dinero en efectivo.</a:t>
            </a:r>
            <a:endParaRPr/>
          </a:p>
        </p:txBody>
      </p:sp>
      <p:sp>
        <p:nvSpPr>
          <p:cNvPr id="186" name="Google Shape;186;p5"/>
          <p:cNvSpPr txBox="1"/>
          <p:nvPr/>
        </p:nvSpPr>
        <p:spPr>
          <a:xfrm>
            <a:off x="6834099" y="1847895"/>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pic>
        <p:nvPicPr>
          <p:cNvPr id="187" name="Google Shape;187;p5"/>
          <p:cNvPicPr preferRelativeResize="0"/>
          <p:nvPr/>
        </p:nvPicPr>
        <p:blipFill rotWithShape="1">
          <a:blip r:embed="rId5">
            <a:alphaModFix/>
          </a:blip>
          <a:srcRect b="0" l="0" r="0" t="0"/>
          <a:stretch/>
        </p:blipFill>
        <p:spPr>
          <a:xfrm>
            <a:off x="87088" y="4826087"/>
            <a:ext cx="159410" cy="1073920"/>
          </a:xfrm>
          <a:prstGeom prst="rect">
            <a:avLst/>
          </a:prstGeom>
          <a:noFill/>
          <a:ln>
            <a:noFill/>
          </a:ln>
        </p:spPr>
      </p:pic>
      <p:pic>
        <p:nvPicPr>
          <p:cNvPr id="188" name="Google Shape;188;p5"/>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189" name="Google Shape;189;p5"/>
          <p:cNvPicPr preferRelativeResize="0"/>
          <p:nvPr/>
        </p:nvPicPr>
        <p:blipFill rotWithShape="1">
          <a:blip r:embed="rId7">
            <a:alphaModFix/>
          </a:blip>
          <a:srcRect b="0" l="0" r="0" t="0"/>
          <a:stretch/>
        </p:blipFill>
        <p:spPr>
          <a:xfrm>
            <a:off x="11972471" y="1264237"/>
            <a:ext cx="117460" cy="1065530"/>
          </a:xfrm>
          <a:prstGeom prst="rect">
            <a:avLst/>
          </a:prstGeom>
          <a:noFill/>
          <a:ln>
            <a:noFill/>
          </a:ln>
        </p:spPr>
      </p:pic>
      <p:pic>
        <p:nvPicPr>
          <p:cNvPr id="190" name="Google Shape;190;p5"/>
          <p:cNvPicPr preferRelativeResize="0"/>
          <p:nvPr/>
        </p:nvPicPr>
        <p:blipFill rotWithShape="1">
          <a:blip r:embed="rId8">
            <a:alphaModFix/>
          </a:blip>
          <a:srcRect b="0" l="0" r="0" t="0"/>
          <a:stretch/>
        </p:blipFill>
        <p:spPr>
          <a:xfrm>
            <a:off x="10434761" y="347845"/>
            <a:ext cx="1359261" cy="892015"/>
          </a:xfrm>
          <a:prstGeom prst="rect">
            <a:avLst/>
          </a:prstGeom>
          <a:noFill/>
          <a:ln>
            <a:noFill/>
          </a:ln>
        </p:spPr>
      </p:pic>
      <p:sp>
        <p:nvSpPr>
          <p:cNvPr id="191" name="Google Shape;191;p5"/>
          <p:cNvSpPr txBox="1"/>
          <p:nvPr/>
        </p:nvSpPr>
        <p:spPr>
          <a:xfrm>
            <a:off x="2341201" y="1945739"/>
            <a:ext cx="62305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Antes</a:t>
            </a:r>
            <a:endParaRPr/>
          </a:p>
        </p:txBody>
      </p:sp>
      <p:sp>
        <p:nvSpPr>
          <p:cNvPr id="192" name="Google Shape;192;p5"/>
          <p:cNvSpPr txBox="1"/>
          <p:nvPr/>
        </p:nvSpPr>
        <p:spPr>
          <a:xfrm>
            <a:off x="6783526" y="2443368"/>
            <a:ext cx="20935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Pablo le responde a Pedro que mejor realicen otra ruta.</a:t>
            </a:r>
            <a:endParaRPr/>
          </a:p>
        </p:txBody>
      </p:sp>
      <p:grpSp>
        <p:nvGrpSpPr>
          <p:cNvPr id="193" name="Google Shape;193;p5"/>
          <p:cNvGrpSpPr/>
          <p:nvPr/>
        </p:nvGrpSpPr>
        <p:grpSpPr>
          <a:xfrm>
            <a:off x="6873106" y="3370032"/>
            <a:ext cx="2003970" cy="588737"/>
            <a:chOff x="9774207" y="3370032"/>
            <a:chExt cx="2003970" cy="588737"/>
          </a:xfrm>
        </p:grpSpPr>
        <p:pic>
          <p:nvPicPr>
            <p:cNvPr id="194" name="Google Shape;194;p5">
              <a:hlinkClick action="ppaction://hlinksldjump" r:id="rId9"/>
            </p:cNvPr>
            <p:cNvPicPr preferRelativeResize="0"/>
            <p:nvPr/>
          </p:nvPicPr>
          <p:blipFill rotWithShape="1">
            <a:blip r:embed="rId10">
              <a:alphaModFix/>
            </a:blip>
            <a:srcRect b="0" l="0" r="0" t="0"/>
            <a:stretch/>
          </p:blipFill>
          <p:spPr>
            <a:xfrm>
              <a:off x="9774207" y="3370032"/>
              <a:ext cx="2003970" cy="588737"/>
            </a:xfrm>
            <a:prstGeom prst="rect">
              <a:avLst/>
            </a:prstGeom>
            <a:noFill/>
            <a:ln>
              <a:noFill/>
            </a:ln>
          </p:spPr>
        </p:pic>
        <p:sp>
          <p:nvSpPr>
            <p:cNvPr id="195" name="Google Shape;195;p5">
              <a:hlinkClick action="ppaction://hlinksldjump" r:id="rId11"/>
            </p:cNvPr>
            <p:cNvSpPr txBox="1"/>
            <p:nvPr/>
          </p:nvSpPr>
          <p:spPr>
            <a:xfrm>
              <a:off x="10052564" y="3507798"/>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grpSp>
      <p:sp>
        <p:nvSpPr>
          <p:cNvPr id="196" name="Google Shape;196;p5"/>
          <p:cNvSpPr txBox="1"/>
          <p:nvPr/>
        </p:nvSpPr>
        <p:spPr>
          <a:xfrm>
            <a:off x="9180486" y="2507249"/>
            <a:ext cx="26135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Pablo acepta la propuesta recordando que ese día terminaron más temprano que de costumbre.</a:t>
            </a:r>
            <a:endParaRPr/>
          </a:p>
        </p:txBody>
      </p:sp>
      <p:grpSp>
        <p:nvGrpSpPr>
          <p:cNvPr id="197" name="Google Shape;197;p5"/>
          <p:cNvGrpSpPr/>
          <p:nvPr/>
        </p:nvGrpSpPr>
        <p:grpSpPr>
          <a:xfrm>
            <a:off x="9219493" y="3370032"/>
            <a:ext cx="2003970" cy="588737"/>
            <a:chOff x="6873106" y="3370032"/>
            <a:chExt cx="2003970" cy="588737"/>
          </a:xfrm>
        </p:grpSpPr>
        <p:pic>
          <p:nvPicPr>
            <p:cNvPr id="198" name="Google Shape;198;p5">
              <a:hlinkClick action="ppaction://hlinksldjump" r:id="rId12"/>
            </p:cNvPr>
            <p:cNvPicPr preferRelativeResize="0"/>
            <p:nvPr/>
          </p:nvPicPr>
          <p:blipFill rotWithShape="1">
            <a:blip r:embed="rId10">
              <a:alphaModFix/>
            </a:blip>
            <a:srcRect b="0" l="0" r="0" t="0"/>
            <a:stretch/>
          </p:blipFill>
          <p:spPr>
            <a:xfrm>
              <a:off x="6873106" y="3370032"/>
              <a:ext cx="2003970" cy="588737"/>
            </a:xfrm>
            <a:prstGeom prst="rect">
              <a:avLst/>
            </a:prstGeom>
            <a:noFill/>
            <a:ln>
              <a:noFill/>
            </a:ln>
          </p:spPr>
        </p:pic>
        <p:sp>
          <p:nvSpPr>
            <p:cNvPr id="199" name="Google Shape;199;p5">
              <a:hlinkClick action="ppaction://hlinksldjump" r:id="rId13"/>
            </p:cNvPr>
            <p:cNvSpPr txBox="1"/>
            <p:nvPr/>
          </p:nvSpPr>
          <p:spPr>
            <a:xfrm>
              <a:off x="7247322" y="3514677"/>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grpSp>
      <p:pic>
        <p:nvPicPr>
          <p:cNvPr id="200" name="Google Shape;200;p5"/>
          <p:cNvPicPr preferRelativeResize="0"/>
          <p:nvPr/>
        </p:nvPicPr>
        <p:blipFill rotWithShape="1">
          <a:blip r:embed="rId14">
            <a:alphaModFix/>
          </a:blip>
          <a:srcRect b="0" l="0" r="0" t="0"/>
          <a:stretch/>
        </p:blipFill>
        <p:spPr>
          <a:xfrm>
            <a:off x="663211" y="6040238"/>
            <a:ext cx="5432789" cy="398405"/>
          </a:xfrm>
          <a:prstGeom prst="rect">
            <a:avLst/>
          </a:prstGeom>
          <a:noFill/>
          <a:ln>
            <a:noFill/>
          </a:ln>
        </p:spPr>
      </p:pic>
      <p:sp>
        <p:nvSpPr>
          <p:cNvPr id="201" name="Google Shape;201;p5"/>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5"/>
          <p:cNvSpPr/>
          <p:nvPr/>
        </p:nvSpPr>
        <p:spPr>
          <a:xfrm>
            <a:off x="3155100"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5"/>
          <p:cNvSpPr/>
          <p:nvPr/>
        </p:nvSpPr>
        <p:spPr>
          <a:xfrm>
            <a:off x="1343434"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5"/>
          <p:cNvSpPr/>
          <p:nvPr/>
        </p:nvSpPr>
        <p:spPr>
          <a:xfrm>
            <a:off x="164735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5"/>
          <p:cNvSpPr/>
          <p:nvPr/>
        </p:nvSpPr>
        <p:spPr>
          <a:xfrm>
            <a:off x="197666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5"/>
          <p:cNvSpPr/>
          <p:nvPr/>
        </p:nvSpPr>
        <p:spPr>
          <a:xfrm>
            <a:off x="2286481"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5"/>
          <p:cNvSpPr/>
          <p:nvPr/>
        </p:nvSpPr>
        <p:spPr>
          <a:xfrm>
            <a:off x="2662544"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5"/>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209" name="Google Shape;209;p5"/>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210" name="Google Shape;210;p5"/>
          <p:cNvSpPr/>
          <p:nvPr/>
        </p:nvSpPr>
        <p:spPr>
          <a:xfrm>
            <a:off x="3670208"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5"/>
          <p:cNvSpPr/>
          <p:nvPr/>
        </p:nvSpPr>
        <p:spPr>
          <a:xfrm>
            <a:off x="400882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5"/>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5"/>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5"/>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5"/>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5"/>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217" name="Google Shape;217;p5"/>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18" name="Google Shape;218;p5"/>
          <p:cNvPicPr preferRelativeResize="0"/>
          <p:nvPr/>
        </p:nvPicPr>
        <p:blipFill rotWithShape="1">
          <a:blip r:embed="rId15">
            <a:alphaModFix/>
          </a:blip>
          <a:srcRect b="0" l="0" r="0" t="0"/>
          <a:stretch/>
        </p:blipFill>
        <p:spPr>
          <a:xfrm>
            <a:off x="1093786" y="5981083"/>
            <a:ext cx="608132" cy="530291"/>
          </a:xfrm>
          <a:prstGeom prst="rect">
            <a:avLst/>
          </a:prstGeom>
          <a:noFill/>
          <a:ln>
            <a:noFill/>
          </a:ln>
        </p:spPr>
      </p:pic>
      <p:pic>
        <p:nvPicPr>
          <p:cNvPr id="219" name="Google Shape;219;p5"/>
          <p:cNvPicPr preferRelativeResize="0"/>
          <p:nvPr/>
        </p:nvPicPr>
        <p:blipFill rotWithShape="1">
          <a:blip r:embed="rId16">
            <a:alphaModFix/>
          </a:blip>
          <a:srcRect b="0" l="0" r="0" t="0"/>
          <a:stretch/>
        </p:blipFill>
        <p:spPr>
          <a:xfrm>
            <a:off x="7711844" y="4273662"/>
            <a:ext cx="3013198" cy="24778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6"/>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225" name="Google Shape;225;p6"/>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6" name="Google Shape;226;p6"/>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sp>
        <p:nvSpPr>
          <p:cNvPr id="227" name="Google Shape;227;p6"/>
          <p:cNvSpPr txBox="1"/>
          <p:nvPr/>
        </p:nvSpPr>
        <p:spPr>
          <a:xfrm>
            <a:off x="8158655" y="2639751"/>
            <a:ext cx="273571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Personas que conocen la actividad que Pedro y Pablo hacen, los esperan en un punto de la ciudad para robarlos.</a:t>
            </a:r>
            <a:endParaRPr/>
          </a:p>
        </p:txBody>
      </p:sp>
      <p:sp>
        <p:nvSpPr>
          <p:cNvPr id="228" name="Google Shape;228;p6"/>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pic>
        <p:nvPicPr>
          <p:cNvPr id="229" name="Google Shape;229;p6">
            <a:hlinkClick action="ppaction://hlinksldjump" r:id="rId5"/>
          </p:cNvPr>
          <p:cNvPicPr preferRelativeResize="0"/>
          <p:nvPr/>
        </p:nvPicPr>
        <p:blipFill rotWithShape="1">
          <a:blip r:embed="rId6">
            <a:alphaModFix/>
          </a:blip>
          <a:srcRect b="0" l="0" r="0" t="0"/>
          <a:stretch/>
        </p:blipFill>
        <p:spPr>
          <a:xfrm>
            <a:off x="8281182" y="4142593"/>
            <a:ext cx="2003974" cy="588738"/>
          </a:xfrm>
          <a:prstGeom prst="rect">
            <a:avLst/>
          </a:prstGeom>
          <a:noFill/>
          <a:ln>
            <a:noFill/>
          </a:ln>
        </p:spPr>
      </p:pic>
      <p:sp>
        <p:nvSpPr>
          <p:cNvPr id="230" name="Google Shape;230;p6">
            <a:hlinkClick action="ppaction://hlinksldjump" r:id="rId7"/>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pic>
        <p:nvPicPr>
          <p:cNvPr id="231" name="Google Shape;231;p6"/>
          <p:cNvPicPr preferRelativeResize="0"/>
          <p:nvPr/>
        </p:nvPicPr>
        <p:blipFill rotWithShape="1">
          <a:blip r:embed="rId8">
            <a:alphaModFix/>
          </a:blip>
          <a:srcRect b="0" l="0" r="0" t="0"/>
          <a:stretch/>
        </p:blipFill>
        <p:spPr>
          <a:xfrm>
            <a:off x="87088" y="5684731"/>
            <a:ext cx="159410" cy="1073920"/>
          </a:xfrm>
          <a:prstGeom prst="rect">
            <a:avLst/>
          </a:prstGeom>
          <a:noFill/>
          <a:ln>
            <a:noFill/>
          </a:ln>
        </p:spPr>
      </p:pic>
      <p:pic>
        <p:nvPicPr>
          <p:cNvPr id="232" name="Google Shape;232;p6"/>
          <p:cNvPicPr preferRelativeResize="0"/>
          <p:nvPr/>
        </p:nvPicPr>
        <p:blipFill rotWithShape="1">
          <a:blip r:embed="rId9">
            <a:alphaModFix/>
          </a:blip>
          <a:srcRect b="0" l="0" r="0" t="0"/>
          <a:stretch/>
        </p:blipFill>
        <p:spPr>
          <a:xfrm>
            <a:off x="491550" y="511877"/>
            <a:ext cx="2161177" cy="446115"/>
          </a:xfrm>
          <a:prstGeom prst="rect">
            <a:avLst/>
          </a:prstGeom>
          <a:noFill/>
          <a:ln>
            <a:noFill/>
          </a:ln>
        </p:spPr>
      </p:pic>
      <p:pic>
        <p:nvPicPr>
          <p:cNvPr id="233" name="Google Shape;233;p6"/>
          <p:cNvPicPr preferRelativeResize="0"/>
          <p:nvPr/>
        </p:nvPicPr>
        <p:blipFill rotWithShape="1">
          <a:blip r:embed="rId10">
            <a:alphaModFix/>
          </a:blip>
          <a:srcRect b="0" l="0" r="0" t="0"/>
          <a:stretch/>
        </p:blipFill>
        <p:spPr>
          <a:xfrm>
            <a:off x="10434761" y="347845"/>
            <a:ext cx="1359261" cy="892015"/>
          </a:xfrm>
          <a:prstGeom prst="rect">
            <a:avLst/>
          </a:prstGeom>
          <a:noFill/>
          <a:ln>
            <a:noFill/>
          </a:ln>
        </p:spPr>
      </p:pic>
      <p:pic>
        <p:nvPicPr>
          <p:cNvPr id="234" name="Google Shape;234;p6"/>
          <p:cNvPicPr preferRelativeResize="0"/>
          <p:nvPr/>
        </p:nvPicPr>
        <p:blipFill rotWithShape="1">
          <a:blip r:embed="rId11">
            <a:alphaModFix/>
          </a:blip>
          <a:srcRect b="0" l="0" r="0" t="0"/>
          <a:stretch/>
        </p:blipFill>
        <p:spPr>
          <a:xfrm>
            <a:off x="11972471" y="1264237"/>
            <a:ext cx="117460" cy="1065530"/>
          </a:xfrm>
          <a:prstGeom prst="rect">
            <a:avLst/>
          </a:prstGeom>
          <a:noFill/>
          <a:ln>
            <a:noFill/>
          </a:ln>
        </p:spPr>
      </p:pic>
      <p:pic>
        <p:nvPicPr>
          <p:cNvPr id="235" name="Google Shape;235;p6"/>
          <p:cNvPicPr preferRelativeResize="0"/>
          <p:nvPr/>
        </p:nvPicPr>
        <p:blipFill rotWithShape="1">
          <a:blip r:embed="rId12">
            <a:alphaModFix/>
          </a:blip>
          <a:srcRect b="0" l="0" r="0" t="0"/>
          <a:stretch/>
        </p:blipFill>
        <p:spPr>
          <a:xfrm flipH="1">
            <a:off x="1621570" y="1917873"/>
            <a:ext cx="2436522" cy="3923621"/>
          </a:xfrm>
          <a:prstGeom prst="rect">
            <a:avLst/>
          </a:prstGeom>
          <a:noFill/>
          <a:ln>
            <a:noFill/>
          </a:ln>
        </p:spPr>
      </p:pic>
      <p:pic>
        <p:nvPicPr>
          <p:cNvPr id="236" name="Google Shape;236;p6"/>
          <p:cNvPicPr preferRelativeResize="0"/>
          <p:nvPr/>
        </p:nvPicPr>
        <p:blipFill rotWithShape="1">
          <a:blip r:embed="rId13">
            <a:alphaModFix/>
          </a:blip>
          <a:srcRect b="0" l="0" r="0" t="0"/>
          <a:stretch/>
        </p:blipFill>
        <p:spPr>
          <a:xfrm>
            <a:off x="5571988" y="1264237"/>
            <a:ext cx="1303307" cy="35710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7"/>
          <p:cNvPicPr preferRelativeResize="0"/>
          <p:nvPr/>
        </p:nvPicPr>
        <p:blipFill rotWithShape="1">
          <a:blip r:embed="rId3">
            <a:alphaModFix/>
          </a:blip>
          <a:srcRect b="0" l="0" r="0" t="0"/>
          <a:stretch/>
        </p:blipFill>
        <p:spPr>
          <a:xfrm>
            <a:off x="-32085" y="0"/>
            <a:ext cx="12192551" cy="6898268"/>
          </a:xfrm>
          <a:prstGeom prst="rect">
            <a:avLst/>
          </a:prstGeom>
          <a:noFill/>
          <a:ln>
            <a:noFill/>
          </a:ln>
        </p:spPr>
      </p:pic>
      <p:sp>
        <p:nvSpPr>
          <p:cNvPr id="242" name="Google Shape;242;p7"/>
          <p:cNvSpPr txBox="1"/>
          <p:nvPr/>
        </p:nvSpPr>
        <p:spPr>
          <a:xfrm>
            <a:off x="8243091" y="2689638"/>
            <a:ext cx="25904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rgbClr val="2B2B2B"/>
                </a:solidFill>
                <a:latin typeface="Arial"/>
                <a:ea typeface="Arial"/>
                <a:cs typeface="Arial"/>
                <a:sym typeface="Arial"/>
              </a:rPr>
              <a:t>Los resultados de esta opción permite aumentar las posibilidades de continuar con el recorrido advirtiendo y sorteando los peligros de ser víctimas de fleteo.</a:t>
            </a:r>
            <a:endParaRPr/>
          </a:p>
        </p:txBody>
      </p:sp>
      <p:sp>
        <p:nvSpPr>
          <p:cNvPr id="243" name="Google Shape;243;p7"/>
          <p:cNvSpPr txBox="1"/>
          <p:nvPr/>
        </p:nvSpPr>
        <p:spPr>
          <a:xfrm>
            <a:off x="8243091" y="1755262"/>
            <a:ext cx="17068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009056"/>
                </a:solidFill>
                <a:latin typeface="Arial"/>
                <a:ea typeface="Arial"/>
                <a:cs typeface="Arial"/>
                <a:sym typeface="Arial"/>
              </a:rPr>
              <a:t>¡Bien!</a:t>
            </a:r>
            <a:endParaRPr/>
          </a:p>
        </p:txBody>
      </p:sp>
      <p:grpSp>
        <p:nvGrpSpPr>
          <p:cNvPr id="244" name="Google Shape;244;p7"/>
          <p:cNvGrpSpPr/>
          <p:nvPr/>
        </p:nvGrpSpPr>
        <p:grpSpPr>
          <a:xfrm>
            <a:off x="8376906" y="4158281"/>
            <a:ext cx="2003970" cy="588737"/>
            <a:chOff x="8376906" y="4158281"/>
            <a:chExt cx="2003970" cy="588737"/>
          </a:xfrm>
        </p:grpSpPr>
        <p:pic>
          <p:nvPicPr>
            <p:cNvPr id="245" name="Google Shape;245;p7">
              <a:hlinkClick action="ppaction://hlinksldjump" r:id="rId4"/>
            </p:cNvPr>
            <p:cNvPicPr preferRelativeResize="0"/>
            <p:nvPr/>
          </p:nvPicPr>
          <p:blipFill rotWithShape="1">
            <a:blip r:embed="rId5">
              <a:alphaModFix/>
            </a:blip>
            <a:srcRect b="0" l="0" r="0" t="0"/>
            <a:stretch/>
          </p:blipFill>
          <p:spPr>
            <a:xfrm>
              <a:off x="8376906" y="4158281"/>
              <a:ext cx="2003970" cy="588737"/>
            </a:xfrm>
            <a:prstGeom prst="rect">
              <a:avLst/>
            </a:prstGeom>
            <a:noFill/>
            <a:ln>
              <a:noFill/>
            </a:ln>
          </p:spPr>
        </p:pic>
        <p:sp>
          <p:nvSpPr>
            <p:cNvPr id="246" name="Google Shape;246;p7">
              <a:hlinkClick action="ppaction://hlinksldjump" r:id="rId6"/>
            </p:cNvPr>
            <p:cNvSpPr txBox="1"/>
            <p:nvPr/>
          </p:nvSpPr>
          <p:spPr>
            <a:xfrm>
              <a:off x="8683804" y="4267983"/>
              <a:ext cx="1390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Continuar</a:t>
              </a:r>
              <a:endParaRPr sz="1800">
                <a:solidFill>
                  <a:srgbClr val="009056"/>
                </a:solidFill>
                <a:latin typeface="Arial"/>
                <a:ea typeface="Arial"/>
                <a:cs typeface="Arial"/>
                <a:sym typeface="Arial"/>
              </a:endParaRPr>
            </a:p>
          </p:txBody>
        </p:sp>
      </p:grpSp>
      <p:pic>
        <p:nvPicPr>
          <p:cNvPr id="247" name="Google Shape;247;p7"/>
          <p:cNvPicPr preferRelativeResize="0"/>
          <p:nvPr/>
        </p:nvPicPr>
        <p:blipFill rotWithShape="1">
          <a:blip r:embed="rId7">
            <a:alphaModFix/>
          </a:blip>
          <a:srcRect b="0" l="0" r="0" t="0"/>
          <a:stretch/>
        </p:blipFill>
        <p:spPr>
          <a:xfrm>
            <a:off x="87088" y="5364854"/>
            <a:ext cx="159410" cy="1073920"/>
          </a:xfrm>
          <a:prstGeom prst="rect">
            <a:avLst/>
          </a:prstGeom>
          <a:noFill/>
          <a:ln>
            <a:noFill/>
          </a:ln>
        </p:spPr>
      </p:pic>
      <p:pic>
        <p:nvPicPr>
          <p:cNvPr id="248" name="Google Shape;248;p7"/>
          <p:cNvPicPr preferRelativeResize="0"/>
          <p:nvPr/>
        </p:nvPicPr>
        <p:blipFill rotWithShape="1">
          <a:blip r:embed="rId8">
            <a:alphaModFix/>
          </a:blip>
          <a:srcRect b="0" l="0" r="0" t="0"/>
          <a:stretch/>
        </p:blipFill>
        <p:spPr>
          <a:xfrm>
            <a:off x="491550" y="511877"/>
            <a:ext cx="2161177" cy="446115"/>
          </a:xfrm>
          <a:prstGeom prst="rect">
            <a:avLst/>
          </a:prstGeom>
          <a:noFill/>
          <a:ln>
            <a:noFill/>
          </a:ln>
        </p:spPr>
      </p:pic>
      <p:pic>
        <p:nvPicPr>
          <p:cNvPr id="249" name="Google Shape;249;p7"/>
          <p:cNvPicPr preferRelativeResize="0"/>
          <p:nvPr/>
        </p:nvPicPr>
        <p:blipFill rotWithShape="1">
          <a:blip r:embed="rId9">
            <a:alphaModFix/>
          </a:blip>
          <a:srcRect b="0" l="0" r="0" t="0"/>
          <a:stretch/>
        </p:blipFill>
        <p:spPr>
          <a:xfrm>
            <a:off x="10434761" y="347845"/>
            <a:ext cx="1359261" cy="892015"/>
          </a:xfrm>
          <a:prstGeom prst="rect">
            <a:avLst/>
          </a:prstGeom>
          <a:noFill/>
          <a:ln>
            <a:noFill/>
          </a:ln>
        </p:spPr>
      </p:pic>
      <p:pic>
        <p:nvPicPr>
          <p:cNvPr id="250" name="Google Shape;250;p7"/>
          <p:cNvPicPr preferRelativeResize="0"/>
          <p:nvPr/>
        </p:nvPicPr>
        <p:blipFill rotWithShape="1">
          <a:blip r:embed="rId10">
            <a:alphaModFix/>
          </a:blip>
          <a:srcRect b="0" l="0" r="0" t="0"/>
          <a:stretch/>
        </p:blipFill>
        <p:spPr>
          <a:xfrm>
            <a:off x="11972471" y="1264237"/>
            <a:ext cx="117460" cy="1065530"/>
          </a:xfrm>
          <a:prstGeom prst="rect">
            <a:avLst/>
          </a:prstGeom>
          <a:noFill/>
          <a:ln>
            <a:noFill/>
          </a:ln>
        </p:spPr>
      </p:pic>
      <p:pic>
        <p:nvPicPr>
          <p:cNvPr id="251" name="Google Shape;251;p7"/>
          <p:cNvPicPr preferRelativeResize="0"/>
          <p:nvPr/>
        </p:nvPicPr>
        <p:blipFill rotWithShape="1">
          <a:blip r:embed="rId11">
            <a:alphaModFix/>
          </a:blip>
          <a:srcRect b="0" l="0" r="0" t="0"/>
          <a:stretch/>
        </p:blipFill>
        <p:spPr>
          <a:xfrm>
            <a:off x="1624049" y="693346"/>
            <a:ext cx="5723681" cy="57236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8"/>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257" name="Google Shape;257;p8"/>
          <p:cNvPicPr preferRelativeResize="0"/>
          <p:nvPr/>
        </p:nvPicPr>
        <p:blipFill rotWithShape="1">
          <a:blip r:embed="rId4">
            <a:alphaModFix/>
          </a:blip>
          <a:srcRect b="0" l="0" r="0" t="0"/>
          <a:stretch/>
        </p:blipFill>
        <p:spPr>
          <a:xfrm>
            <a:off x="356371" y="1624420"/>
            <a:ext cx="6260516" cy="4204980"/>
          </a:xfrm>
          <a:prstGeom prst="rect">
            <a:avLst/>
          </a:prstGeom>
          <a:noFill/>
          <a:ln>
            <a:noFill/>
          </a:ln>
        </p:spPr>
      </p:pic>
      <p:pic>
        <p:nvPicPr>
          <p:cNvPr id="258" name="Google Shape;258;p8">
            <a:hlinkClick action="ppaction://hlinksldjump" r:id="rId5"/>
          </p:cNvPr>
          <p:cNvPicPr preferRelativeResize="0"/>
          <p:nvPr/>
        </p:nvPicPr>
        <p:blipFill rotWithShape="1">
          <a:blip r:embed="rId6">
            <a:alphaModFix/>
          </a:blip>
          <a:srcRect b="0" l="0" r="0" t="0"/>
          <a:stretch/>
        </p:blipFill>
        <p:spPr>
          <a:xfrm>
            <a:off x="9687720" y="3469685"/>
            <a:ext cx="2003970" cy="588737"/>
          </a:xfrm>
          <a:prstGeom prst="rect">
            <a:avLst/>
          </a:prstGeom>
          <a:noFill/>
          <a:ln>
            <a:noFill/>
          </a:ln>
        </p:spPr>
      </p:pic>
      <p:pic>
        <p:nvPicPr>
          <p:cNvPr id="259" name="Google Shape;259;p8">
            <a:hlinkClick action="ppaction://hlinkshowjump?jump=nextslide"/>
          </p:cNvPr>
          <p:cNvPicPr preferRelativeResize="0"/>
          <p:nvPr/>
        </p:nvPicPr>
        <p:blipFill rotWithShape="1">
          <a:blip r:embed="rId6">
            <a:alphaModFix/>
          </a:blip>
          <a:srcRect b="0" l="0" r="0" t="0"/>
          <a:stretch/>
        </p:blipFill>
        <p:spPr>
          <a:xfrm>
            <a:off x="6786619" y="3469685"/>
            <a:ext cx="2003970" cy="588737"/>
          </a:xfrm>
          <a:prstGeom prst="rect">
            <a:avLst/>
          </a:prstGeom>
          <a:noFill/>
          <a:ln>
            <a:noFill/>
          </a:ln>
        </p:spPr>
      </p:pic>
      <p:sp>
        <p:nvSpPr>
          <p:cNvPr id="260" name="Google Shape;260;p8"/>
          <p:cNvSpPr txBox="1"/>
          <p:nvPr/>
        </p:nvSpPr>
        <p:spPr>
          <a:xfrm>
            <a:off x="1085068" y="2784066"/>
            <a:ext cx="466258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Durante el recorrido y después de haber almorzado. Pedro quien estaba de copiloto le dice a Pablo que está muy cansado y tiene ganas de dormir.</a:t>
            </a:r>
            <a:endParaRPr/>
          </a:p>
        </p:txBody>
      </p:sp>
      <p:sp>
        <p:nvSpPr>
          <p:cNvPr id="261" name="Google Shape;261;p8"/>
          <p:cNvSpPr txBox="1"/>
          <p:nvPr/>
        </p:nvSpPr>
        <p:spPr>
          <a:xfrm>
            <a:off x="1038025" y="3695914"/>
            <a:ext cx="480760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CO" sz="1200">
                <a:solidFill>
                  <a:srgbClr val="009056"/>
                </a:solidFill>
                <a:latin typeface="Arial"/>
                <a:ea typeface="Arial"/>
                <a:cs typeface="Arial"/>
                <a:sym typeface="Arial"/>
              </a:rPr>
              <a:t>Tenga en cuenta:</a:t>
            </a:r>
            <a:endParaRPr/>
          </a:p>
          <a:p>
            <a:pPr indent="0" lvl="0" marL="0" marR="0" rtl="0" algn="l">
              <a:spcBef>
                <a:spcPts val="0"/>
              </a:spcBef>
              <a:spcAft>
                <a:spcPts val="0"/>
              </a:spcAft>
              <a:buNone/>
            </a:pPr>
            <a:r>
              <a:t/>
            </a:r>
            <a:endParaRPr b="1" i="1" sz="1200">
              <a:solidFill>
                <a:schemeClr val="dk1"/>
              </a:solidFill>
              <a:latin typeface="Arial"/>
              <a:ea typeface="Arial"/>
              <a:cs typeface="Arial"/>
              <a:sym typeface="Arial"/>
            </a:endParaRPr>
          </a:p>
          <a:p>
            <a:pPr indent="0" lvl="0" marL="0" marR="0" rtl="0" algn="l">
              <a:spcBef>
                <a:spcPts val="0"/>
              </a:spcBef>
              <a:spcAft>
                <a:spcPts val="0"/>
              </a:spcAft>
              <a:buNone/>
            </a:pPr>
            <a:r>
              <a:rPr lang="es-CO" sz="1200">
                <a:solidFill>
                  <a:schemeClr val="dk1"/>
                </a:solidFill>
                <a:latin typeface="Arial"/>
                <a:ea typeface="Arial"/>
                <a:cs typeface="Arial"/>
                <a:sym typeface="Arial"/>
              </a:rPr>
              <a:t>Agudice su capacidad de observación y esté prevenido ante las situaciones sospechosas (vehículo o personas siguiéndolo, salida y entrada frecuente de uno o varios individuos, gestos o acciones que parecen indicar un lenguaje clave entre una persona y otra, etc).</a:t>
            </a:r>
            <a:endParaRPr/>
          </a:p>
        </p:txBody>
      </p:sp>
      <p:sp>
        <p:nvSpPr>
          <p:cNvPr id="262" name="Google Shape;262;p8"/>
          <p:cNvSpPr txBox="1"/>
          <p:nvPr/>
        </p:nvSpPr>
        <p:spPr>
          <a:xfrm>
            <a:off x="6747612" y="1658904"/>
            <a:ext cx="35087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009056"/>
                </a:solidFill>
                <a:latin typeface="Arial"/>
                <a:ea typeface="Arial"/>
                <a:cs typeface="Arial"/>
                <a:sym typeface="Arial"/>
              </a:rPr>
              <a:t>¿Usted qué decisión tomaría? </a:t>
            </a:r>
            <a:endParaRPr/>
          </a:p>
        </p:txBody>
      </p:sp>
      <p:sp>
        <p:nvSpPr>
          <p:cNvPr id="263" name="Google Shape;263;p8"/>
          <p:cNvSpPr txBox="1"/>
          <p:nvPr/>
        </p:nvSpPr>
        <p:spPr>
          <a:xfrm>
            <a:off x="9598140" y="2351933"/>
            <a:ext cx="228784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Pedro sabe que debe estar muy atento a lo que sucede a su alrededor por lo que decide bajar un poco la ventana para despertarse.</a:t>
            </a:r>
            <a:endParaRPr/>
          </a:p>
        </p:txBody>
      </p:sp>
      <p:sp>
        <p:nvSpPr>
          <p:cNvPr id="264" name="Google Shape;264;p8"/>
          <p:cNvSpPr txBox="1"/>
          <p:nvPr/>
        </p:nvSpPr>
        <p:spPr>
          <a:xfrm>
            <a:off x="6747612" y="2415814"/>
            <a:ext cx="261353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Pedro se duerme y le pide a Pablo que él haga solo el último cobro.</a:t>
            </a:r>
            <a:endParaRPr/>
          </a:p>
        </p:txBody>
      </p:sp>
      <p:pic>
        <p:nvPicPr>
          <p:cNvPr id="265" name="Google Shape;265;p8"/>
          <p:cNvPicPr preferRelativeResize="0"/>
          <p:nvPr/>
        </p:nvPicPr>
        <p:blipFill rotWithShape="1">
          <a:blip r:embed="rId7">
            <a:alphaModFix/>
          </a:blip>
          <a:srcRect b="0" l="0" r="0" t="0"/>
          <a:stretch/>
        </p:blipFill>
        <p:spPr>
          <a:xfrm>
            <a:off x="87088" y="4826087"/>
            <a:ext cx="159410" cy="1073920"/>
          </a:xfrm>
          <a:prstGeom prst="rect">
            <a:avLst/>
          </a:prstGeom>
          <a:noFill/>
          <a:ln>
            <a:noFill/>
          </a:ln>
        </p:spPr>
      </p:pic>
      <p:pic>
        <p:nvPicPr>
          <p:cNvPr id="266" name="Google Shape;266;p8"/>
          <p:cNvPicPr preferRelativeResize="0"/>
          <p:nvPr/>
        </p:nvPicPr>
        <p:blipFill rotWithShape="1">
          <a:blip r:embed="rId8">
            <a:alphaModFix/>
          </a:blip>
          <a:srcRect b="0" l="0" r="0" t="0"/>
          <a:stretch/>
        </p:blipFill>
        <p:spPr>
          <a:xfrm>
            <a:off x="491550" y="511877"/>
            <a:ext cx="2161177" cy="446115"/>
          </a:xfrm>
          <a:prstGeom prst="rect">
            <a:avLst/>
          </a:prstGeom>
          <a:noFill/>
          <a:ln>
            <a:noFill/>
          </a:ln>
        </p:spPr>
      </p:pic>
      <p:pic>
        <p:nvPicPr>
          <p:cNvPr id="267" name="Google Shape;267;p8"/>
          <p:cNvPicPr preferRelativeResize="0"/>
          <p:nvPr/>
        </p:nvPicPr>
        <p:blipFill rotWithShape="1">
          <a:blip r:embed="rId9">
            <a:alphaModFix/>
          </a:blip>
          <a:srcRect b="0" l="0" r="0" t="0"/>
          <a:stretch/>
        </p:blipFill>
        <p:spPr>
          <a:xfrm>
            <a:off x="10434761" y="347845"/>
            <a:ext cx="1359261" cy="892015"/>
          </a:xfrm>
          <a:prstGeom prst="rect">
            <a:avLst/>
          </a:prstGeom>
          <a:noFill/>
          <a:ln>
            <a:noFill/>
          </a:ln>
        </p:spPr>
      </p:pic>
      <p:pic>
        <p:nvPicPr>
          <p:cNvPr id="268" name="Google Shape;268;p8"/>
          <p:cNvPicPr preferRelativeResize="0"/>
          <p:nvPr/>
        </p:nvPicPr>
        <p:blipFill rotWithShape="1">
          <a:blip r:embed="rId10">
            <a:alphaModFix/>
          </a:blip>
          <a:srcRect b="0" l="0" r="0" t="0"/>
          <a:stretch/>
        </p:blipFill>
        <p:spPr>
          <a:xfrm>
            <a:off x="11972471" y="1264237"/>
            <a:ext cx="117460" cy="1065530"/>
          </a:xfrm>
          <a:prstGeom prst="rect">
            <a:avLst/>
          </a:prstGeom>
          <a:noFill/>
          <a:ln>
            <a:noFill/>
          </a:ln>
        </p:spPr>
      </p:pic>
      <p:sp>
        <p:nvSpPr>
          <p:cNvPr id="269" name="Google Shape;269;p8"/>
          <p:cNvSpPr txBox="1"/>
          <p:nvPr/>
        </p:nvSpPr>
        <p:spPr>
          <a:xfrm>
            <a:off x="2341201" y="1962700"/>
            <a:ext cx="62305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200">
                <a:solidFill>
                  <a:srgbClr val="FFE16F"/>
                </a:solidFill>
                <a:latin typeface="Arial"/>
                <a:ea typeface="Arial"/>
                <a:cs typeface="Arial"/>
                <a:sym typeface="Arial"/>
              </a:rPr>
              <a:t>Antes</a:t>
            </a:r>
            <a:endParaRPr/>
          </a:p>
        </p:txBody>
      </p:sp>
      <p:sp>
        <p:nvSpPr>
          <p:cNvPr id="270" name="Google Shape;270;p8">
            <a:hlinkClick action="ppaction://hlinksldjump" r:id="rId11"/>
          </p:cNvPr>
          <p:cNvSpPr txBox="1"/>
          <p:nvPr/>
        </p:nvSpPr>
        <p:spPr>
          <a:xfrm>
            <a:off x="10052564" y="3610164"/>
            <a:ext cx="12197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#2</a:t>
            </a:r>
            <a:endParaRPr sz="1400">
              <a:solidFill>
                <a:srgbClr val="009056"/>
              </a:solidFill>
              <a:latin typeface="Arial"/>
              <a:ea typeface="Arial"/>
              <a:cs typeface="Arial"/>
              <a:sym typeface="Arial"/>
            </a:endParaRPr>
          </a:p>
        </p:txBody>
      </p:sp>
      <p:sp>
        <p:nvSpPr>
          <p:cNvPr id="271" name="Google Shape;271;p8">
            <a:hlinkClick action="ppaction://hlinkshowjump?jump=nextslide"/>
          </p:cNvPr>
          <p:cNvSpPr txBox="1"/>
          <p:nvPr/>
        </p:nvSpPr>
        <p:spPr>
          <a:xfrm>
            <a:off x="7247322" y="3617043"/>
            <a:ext cx="139819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400">
                <a:solidFill>
                  <a:srgbClr val="009056"/>
                </a:solidFill>
                <a:latin typeface="Arial"/>
                <a:ea typeface="Arial"/>
                <a:cs typeface="Arial"/>
                <a:sym typeface="Arial"/>
              </a:rPr>
              <a:t>Decisión #1</a:t>
            </a:r>
            <a:endParaRPr sz="1400">
              <a:solidFill>
                <a:srgbClr val="009056"/>
              </a:solidFill>
              <a:latin typeface="Arial"/>
              <a:ea typeface="Arial"/>
              <a:cs typeface="Arial"/>
              <a:sym typeface="Arial"/>
            </a:endParaRPr>
          </a:p>
        </p:txBody>
      </p:sp>
      <p:pic>
        <p:nvPicPr>
          <p:cNvPr id="272" name="Google Shape;272;p8"/>
          <p:cNvPicPr preferRelativeResize="0"/>
          <p:nvPr/>
        </p:nvPicPr>
        <p:blipFill rotWithShape="1">
          <a:blip r:embed="rId12">
            <a:alphaModFix/>
          </a:blip>
          <a:srcRect b="0" l="0" r="0" t="0"/>
          <a:stretch/>
        </p:blipFill>
        <p:spPr>
          <a:xfrm>
            <a:off x="663211" y="6040238"/>
            <a:ext cx="5432789" cy="398405"/>
          </a:xfrm>
          <a:prstGeom prst="rect">
            <a:avLst/>
          </a:prstGeom>
          <a:noFill/>
          <a:ln>
            <a:noFill/>
          </a:ln>
        </p:spPr>
      </p:pic>
      <p:sp>
        <p:nvSpPr>
          <p:cNvPr id="273" name="Google Shape;273;p8"/>
          <p:cNvSpPr/>
          <p:nvPr/>
        </p:nvSpPr>
        <p:spPr>
          <a:xfrm>
            <a:off x="736395" y="6113168"/>
            <a:ext cx="265610" cy="265610"/>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8"/>
          <p:cNvSpPr/>
          <p:nvPr/>
        </p:nvSpPr>
        <p:spPr>
          <a:xfrm>
            <a:off x="3155100"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8"/>
          <p:cNvSpPr/>
          <p:nvPr/>
        </p:nvSpPr>
        <p:spPr>
          <a:xfrm>
            <a:off x="1343434" y="6216993"/>
            <a:ext cx="69299" cy="69299"/>
          </a:xfrm>
          <a:prstGeom prst="ellipse">
            <a:avLst/>
          </a:prstGeom>
          <a:solidFill>
            <a:srgbClr val="FFE16F"/>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8"/>
          <p:cNvSpPr/>
          <p:nvPr/>
        </p:nvSpPr>
        <p:spPr>
          <a:xfrm>
            <a:off x="164735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8"/>
          <p:cNvSpPr/>
          <p:nvPr/>
        </p:nvSpPr>
        <p:spPr>
          <a:xfrm>
            <a:off x="197666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8"/>
          <p:cNvSpPr/>
          <p:nvPr/>
        </p:nvSpPr>
        <p:spPr>
          <a:xfrm>
            <a:off x="2286481"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8"/>
          <p:cNvSpPr/>
          <p:nvPr/>
        </p:nvSpPr>
        <p:spPr>
          <a:xfrm>
            <a:off x="2662544"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8"/>
          <p:cNvSpPr txBox="1"/>
          <p:nvPr/>
        </p:nvSpPr>
        <p:spPr>
          <a:xfrm>
            <a:off x="594756"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Antes</a:t>
            </a:r>
            <a:endParaRPr/>
          </a:p>
        </p:txBody>
      </p:sp>
      <p:sp>
        <p:nvSpPr>
          <p:cNvPr id="281" name="Google Shape;281;p8"/>
          <p:cNvSpPr txBox="1"/>
          <p:nvPr/>
        </p:nvSpPr>
        <p:spPr>
          <a:xfrm>
            <a:off x="2998433"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Durante</a:t>
            </a:r>
            <a:endParaRPr/>
          </a:p>
        </p:txBody>
      </p:sp>
      <p:sp>
        <p:nvSpPr>
          <p:cNvPr id="282" name="Google Shape;282;p8"/>
          <p:cNvSpPr/>
          <p:nvPr/>
        </p:nvSpPr>
        <p:spPr>
          <a:xfrm>
            <a:off x="3670208"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8"/>
          <p:cNvSpPr/>
          <p:nvPr/>
        </p:nvSpPr>
        <p:spPr>
          <a:xfrm>
            <a:off x="400882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8"/>
          <p:cNvSpPr/>
          <p:nvPr/>
        </p:nvSpPr>
        <p:spPr>
          <a:xfrm>
            <a:off x="440333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8"/>
          <p:cNvSpPr/>
          <p:nvPr/>
        </p:nvSpPr>
        <p:spPr>
          <a:xfrm>
            <a:off x="4762392" y="6113168"/>
            <a:ext cx="265610" cy="265610"/>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8"/>
          <p:cNvSpPr/>
          <p:nvPr/>
        </p:nvSpPr>
        <p:spPr>
          <a:xfrm>
            <a:off x="5313520"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8"/>
          <p:cNvSpPr/>
          <p:nvPr/>
        </p:nvSpPr>
        <p:spPr>
          <a:xfrm>
            <a:off x="5675376" y="6216993"/>
            <a:ext cx="69299" cy="69299"/>
          </a:xfrm>
          <a:prstGeom prst="ellipse">
            <a:avLst/>
          </a:prstGeom>
          <a:solidFill>
            <a:schemeClr val="lt1"/>
          </a:solidFill>
          <a:ln cap="flat" cmpd="sng" w="28575">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8"/>
          <p:cNvSpPr txBox="1"/>
          <p:nvPr/>
        </p:nvSpPr>
        <p:spPr>
          <a:xfrm>
            <a:off x="4593565" y="6386094"/>
            <a:ext cx="6230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800">
                <a:solidFill>
                  <a:srgbClr val="009056"/>
                </a:solidFill>
                <a:latin typeface="Arial"/>
                <a:ea typeface="Arial"/>
                <a:cs typeface="Arial"/>
                <a:sym typeface="Arial"/>
              </a:rPr>
              <a:t>Después</a:t>
            </a:r>
            <a:endParaRPr/>
          </a:p>
        </p:txBody>
      </p:sp>
      <p:sp>
        <p:nvSpPr>
          <p:cNvPr id="289" name="Google Shape;289;p8"/>
          <p:cNvSpPr/>
          <p:nvPr/>
        </p:nvSpPr>
        <p:spPr>
          <a:xfrm>
            <a:off x="5827595" y="6113425"/>
            <a:ext cx="265609" cy="265609"/>
          </a:xfrm>
          <a:prstGeom prst="chevron">
            <a:avLst>
              <a:gd fmla="val 50000" name="adj"/>
            </a:avLst>
          </a:prstGeom>
          <a:solidFill>
            <a:srgbClr val="FFE16F"/>
          </a:solidFill>
          <a:ln cap="flat" cmpd="sng" w="38100">
            <a:solidFill>
              <a:srgbClr val="00905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90" name="Google Shape;290;p8"/>
          <p:cNvPicPr preferRelativeResize="0"/>
          <p:nvPr/>
        </p:nvPicPr>
        <p:blipFill rotWithShape="1">
          <a:blip r:embed="rId13">
            <a:alphaModFix/>
          </a:blip>
          <a:srcRect b="0" l="0" r="0" t="0"/>
          <a:stretch/>
        </p:blipFill>
        <p:spPr>
          <a:xfrm>
            <a:off x="1399586" y="5981083"/>
            <a:ext cx="608132" cy="530291"/>
          </a:xfrm>
          <a:prstGeom prst="rect">
            <a:avLst/>
          </a:prstGeom>
          <a:noFill/>
          <a:ln>
            <a:noFill/>
          </a:ln>
        </p:spPr>
      </p:pic>
      <p:pic>
        <p:nvPicPr>
          <p:cNvPr id="291" name="Google Shape;291;p8"/>
          <p:cNvPicPr preferRelativeResize="0"/>
          <p:nvPr/>
        </p:nvPicPr>
        <p:blipFill rotWithShape="1">
          <a:blip r:embed="rId14">
            <a:alphaModFix/>
          </a:blip>
          <a:srcRect b="0" l="0" r="0" t="0"/>
          <a:stretch/>
        </p:blipFill>
        <p:spPr>
          <a:xfrm flipH="1">
            <a:off x="6834786" y="4058419"/>
            <a:ext cx="3802443" cy="28898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9"/>
          <p:cNvPicPr preferRelativeResize="0"/>
          <p:nvPr/>
        </p:nvPicPr>
        <p:blipFill rotWithShape="1">
          <a:blip r:embed="rId3">
            <a:alphaModFix/>
          </a:blip>
          <a:srcRect b="0" l="0" r="0" t="0"/>
          <a:stretch/>
        </p:blipFill>
        <p:spPr>
          <a:xfrm>
            <a:off x="-32085" y="0"/>
            <a:ext cx="12192551" cy="6898268"/>
          </a:xfrm>
          <a:prstGeom prst="rect">
            <a:avLst/>
          </a:prstGeom>
          <a:noFill/>
          <a:ln>
            <a:noFill/>
          </a:ln>
        </p:spPr>
      </p:pic>
      <p:pic>
        <p:nvPicPr>
          <p:cNvPr id="297" name="Google Shape;297;p9"/>
          <p:cNvPicPr preferRelativeResize="0"/>
          <p:nvPr/>
        </p:nvPicPr>
        <p:blipFill rotWithShape="1">
          <a:blip r:embed="rId4">
            <a:alphaModFix/>
          </a:blip>
          <a:srcRect b="0" l="0" r="0" t="0"/>
          <a:stretch/>
        </p:blipFill>
        <p:spPr>
          <a:xfrm>
            <a:off x="-30996" y="1239861"/>
            <a:ext cx="5999356" cy="4602476"/>
          </a:xfrm>
          <a:prstGeom prst="rect">
            <a:avLst/>
          </a:prstGeom>
          <a:noFill/>
          <a:ln>
            <a:noFill/>
          </a:ln>
        </p:spPr>
      </p:pic>
      <p:pic>
        <p:nvPicPr>
          <p:cNvPr id="298" name="Google Shape;298;p9">
            <a:hlinkClick action="ppaction://hlinkshowjump?jump=previousslide"/>
          </p:cNvPr>
          <p:cNvPicPr preferRelativeResize="0"/>
          <p:nvPr/>
        </p:nvPicPr>
        <p:blipFill rotWithShape="1">
          <a:blip r:embed="rId5">
            <a:alphaModFix/>
          </a:blip>
          <a:srcRect b="0" l="0" r="0" t="0"/>
          <a:stretch/>
        </p:blipFill>
        <p:spPr>
          <a:xfrm>
            <a:off x="8281182" y="4142593"/>
            <a:ext cx="2003974" cy="588738"/>
          </a:xfrm>
          <a:prstGeom prst="rect">
            <a:avLst/>
          </a:prstGeom>
          <a:noFill/>
          <a:ln>
            <a:noFill/>
          </a:ln>
        </p:spPr>
      </p:pic>
      <p:sp>
        <p:nvSpPr>
          <p:cNvPr id="299" name="Google Shape;299;p9"/>
          <p:cNvSpPr txBox="1"/>
          <p:nvPr/>
        </p:nvSpPr>
        <p:spPr>
          <a:xfrm>
            <a:off x="8158655" y="2639751"/>
            <a:ext cx="27357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1200">
                <a:solidFill>
                  <a:schemeClr val="dk1"/>
                </a:solidFill>
                <a:latin typeface="Arial"/>
                <a:ea typeface="Arial"/>
                <a:cs typeface="Arial"/>
                <a:sym typeface="Arial"/>
              </a:rPr>
              <a:t>Pedro se duerme y no se percata de personas sospechosas que los vienen siguiendo.</a:t>
            </a:r>
            <a:endParaRPr/>
          </a:p>
        </p:txBody>
      </p:sp>
      <p:sp>
        <p:nvSpPr>
          <p:cNvPr id="300" name="Google Shape;300;p9"/>
          <p:cNvSpPr txBox="1"/>
          <p:nvPr/>
        </p:nvSpPr>
        <p:spPr>
          <a:xfrm>
            <a:off x="8158655" y="1578594"/>
            <a:ext cx="2599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4000">
                <a:solidFill>
                  <a:srgbClr val="C00000"/>
                </a:solidFill>
                <a:latin typeface="Arial"/>
                <a:ea typeface="Arial"/>
                <a:cs typeface="Arial"/>
                <a:sym typeface="Arial"/>
              </a:rPr>
              <a:t>¡Cuidado!</a:t>
            </a:r>
            <a:endParaRPr/>
          </a:p>
        </p:txBody>
      </p:sp>
      <p:sp>
        <p:nvSpPr>
          <p:cNvPr id="301" name="Google Shape;301;p9">
            <a:hlinkClick action="ppaction://hlinkshowjump?jump=previousslide"/>
          </p:cNvPr>
          <p:cNvSpPr txBox="1"/>
          <p:nvPr/>
        </p:nvSpPr>
        <p:spPr>
          <a:xfrm>
            <a:off x="8674841" y="4252296"/>
            <a:ext cx="1471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2B2B2B"/>
                </a:solidFill>
                <a:latin typeface="Arial"/>
                <a:ea typeface="Arial"/>
                <a:cs typeface="Arial"/>
                <a:sym typeface="Arial"/>
              </a:rPr>
              <a:t>Regresar</a:t>
            </a:r>
            <a:endParaRPr sz="1800">
              <a:solidFill>
                <a:srgbClr val="2B2B2B"/>
              </a:solidFill>
              <a:latin typeface="Arial"/>
              <a:ea typeface="Arial"/>
              <a:cs typeface="Arial"/>
              <a:sym typeface="Arial"/>
            </a:endParaRPr>
          </a:p>
        </p:txBody>
      </p:sp>
      <p:pic>
        <p:nvPicPr>
          <p:cNvPr id="302" name="Google Shape;302;p9"/>
          <p:cNvPicPr preferRelativeResize="0"/>
          <p:nvPr/>
        </p:nvPicPr>
        <p:blipFill rotWithShape="1">
          <a:blip r:embed="rId6">
            <a:alphaModFix/>
          </a:blip>
          <a:srcRect b="0" l="0" r="0" t="0"/>
          <a:stretch/>
        </p:blipFill>
        <p:spPr>
          <a:xfrm>
            <a:off x="491550" y="511877"/>
            <a:ext cx="2161177" cy="446115"/>
          </a:xfrm>
          <a:prstGeom prst="rect">
            <a:avLst/>
          </a:prstGeom>
          <a:noFill/>
          <a:ln>
            <a:noFill/>
          </a:ln>
        </p:spPr>
      </p:pic>
      <p:pic>
        <p:nvPicPr>
          <p:cNvPr id="303" name="Google Shape;303;p9"/>
          <p:cNvPicPr preferRelativeResize="0"/>
          <p:nvPr/>
        </p:nvPicPr>
        <p:blipFill rotWithShape="1">
          <a:blip r:embed="rId7">
            <a:alphaModFix/>
          </a:blip>
          <a:srcRect b="0" l="0" r="0" t="0"/>
          <a:stretch/>
        </p:blipFill>
        <p:spPr>
          <a:xfrm>
            <a:off x="10434761" y="347845"/>
            <a:ext cx="1359261" cy="892015"/>
          </a:xfrm>
          <a:prstGeom prst="rect">
            <a:avLst/>
          </a:prstGeom>
          <a:noFill/>
          <a:ln>
            <a:noFill/>
          </a:ln>
        </p:spPr>
      </p:pic>
      <p:pic>
        <p:nvPicPr>
          <p:cNvPr id="304" name="Google Shape;304;p9"/>
          <p:cNvPicPr preferRelativeResize="0"/>
          <p:nvPr/>
        </p:nvPicPr>
        <p:blipFill rotWithShape="1">
          <a:blip r:embed="rId8">
            <a:alphaModFix/>
          </a:blip>
          <a:srcRect b="0" l="0" r="0" t="0"/>
          <a:stretch/>
        </p:blipFill>
        <p:spPr>
          <a:xfrm>
            <a:off x="11972471" y="1264237"/>
            <a:ext cx="117460" cy="1065530"/>
          </a:xfrm>
          <a:prstGeom prst="rect">
            <a:avLst/>
          </a:prstGeom>
          <a:noFill/>
          <a:ln>
            <a:noFill/>
          </a:ln>
        </p:spPr>
      </p:pic>
      <p:pic>
        <p:nvPicPr>
          <p:cNvPr id="305" name="Google Shape;305;p9"/>
          <p:cNvPicPr preferRelativeResize="0"/>
          <p:nvPr/>
        </p:nvPicPr>
        <p:blipFill rotWithShape="1">
          <a:blip r:embed="rId9">
            <a:alphaModFix/>
          </a:blip>
          <a:srcRect b="0" l="0" r="0" t="0"/>
          <a:stretch/>
        </p:blipFill>
        <p:spPr>
          <a:xfrm flipH="1">
            <a:off x="1621570" y="1917873"/>
            <a:ext cx="2436522" cy="3923621"/>
          </a:xfrm>
          <a:prstGeom prst="rect">
            <a:avLst/>
          </a:prstGeom>
          <a:noFill/>
          <a:ln>
            <a:noFill/>
          </a:ln>
        </p:spPr>
      </p:pic>
      <p:pic>
        <p:nvPicPr>
          <p:cNvPr id="306" name="Google Shape;306;p9"/>
          <p:cNvPicPr preferRelativeResize="0"/>
          <p:nvPr/>
        </p:nvPicPr>
        <p:blipFill rotWithShape="1">
          <a:blip r:embed="rId10">
            <a:alphaModFix/>
          </a:blip>
          <a:srcRect b="0" l="0" r="0" t="0"/>
          <a:stretch/>
        </p:blipFill>
        <p:spPr>
          <a:xfrm>
            <a:off x="5571988" y="1264237"/>
            <a:ext cx="1303307" cy="3571061"/>
          </a:xfrm>
          <a:prstGeom prst="rect">
            <a:avLst/>
          </a:prstGeom>
          <a:noFill/>
          <a:ln>
            <a:noFill/>
          </a:ln>
        </p:spPr>
      </p:pic>
      <p:sp>
        <p:nvSpPr>
          <p:cNvPr id="307" name="Google Shape;307;p9"/>
          <p:cNvSpPr/>
          <p:nvPr/>
        </p:nvSpPr>
        <p:spPr>
          <a:xfrm>
            <a:off x="-32085" y="5842336"/>
            <a:ext cx="12224085" cy="1080308"/>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8" name="Google Shape;308;p9"/>
          <p:cNvPicPr preferRelativeResize="0"/>
          <p:nvPr/>
        </p:nvPicPr>
        <p:blipFill rotWithShape="1">
          <a:blip r:embed="rId11">
            <a:alphaModFix/>
          </a:blip>
          <a:srcRect b="0" l="0" r="0" t="0"/>
          <a:stretch/>
        </p:blipFill>
        <p:spPr>
          <a:xfrm>
            <a:off x="87088" y="5684731"/>
            <a:ext cx="159410" cy="10739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2023-01-13T12:42:28Z</dcterms:created>
  <dc:creator>Esteban Venegas</dc:creator>
</cp:coreProperties>
</file>