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5" r:id="rId2"/>
    <p:sldId id="264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6"/>
    <a:srgbClr val="686868"/>
    <a:srgbClr val="016D38"/>
    <a:srgbClr val="FFDC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0E11E-6602-9C4A-B1CD-91E7203F6DA6}" type="datetimeFigureOut">
              <a:rPr lang="es-CO" smtClean="0"/>
              <a:t>6/01/23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47A43-E55A-5A44-917D-8AC1B4DD4C0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6743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F1D24-95D3-1449-9700-864EE6C58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52C8A2-BE84-4946-BC41-C4C4C2B21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FCBDD2-4C19-904E-92B2-8C3BE7B16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C5D5A2-7BD9-814A-96A4-3933149AE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E3A94F-6EBD-4947-9EDB-CE982628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37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ED9F0B-1646-AF4A-8BF4-90E731DD8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0C1BF2-DC0D-4D4C-B86F-792750F5D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4DF53-8E3D-BB43-A9B2-C4556B4A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6D6F83-AE53-1849-93AF-5185FBB4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553A80-C455-EE4B-9188-2318EBCE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1881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22DAB7D-8078-E548-A854-A3825642B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9C7A9D-3540-D043-A04D-D689D44E2A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BF180-11CC-6B44-8FBA-1AC4D2577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8F328A-93D4-D242-8881-110D1BD6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23A136-C392-B449-B8C2-AA379666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735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FAD721-C168-164E-B34B-BFED3BFD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8D4A51-0581-8248-AAAC-AB6F0D2FC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89DF35-12AA-1247-91DE-C6A78D05F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0E6253-8B3E-EE4B-867E-ACEE4703B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BAAB40-16BC-5F4F-A536-13EBB214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5800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DDAE4A-2D21-7141-886F-1B77C3FE1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40B2DB-D1C6-E046-A749-C84F8A796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E60520-D08F-5745-B2F4-C8DECFC78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9A1EB5-8A1D-2A4E-BCF6-6D00CD88E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75DE88-93F3-D746-B642-767E851ED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4273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6ECCB-C780-8442-8D9B-8B7C5DD25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A1DA02-88B9-AB45-A362-64281FD7E1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A475C8-EB7A-744E-93EA-5F5CCF195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7DC17AC-8D8D-A741-A312-F7BC3292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FEB2B2-9A99-9849-AF0D-E96E24D4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F824988-0191-E14F-BB39-A20777C6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812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D106E-53F3-C646-B162-DC97FD0D3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5B4E30-3C02-7D41-8302-0E9BC1B09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636215-FABF-2A4D-9A92-99EB7CDCE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935E5C-C2F9-6E48-A5BD-A9A49C3766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D610D2A-C292-A649-93F7-AB19E04B0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8D07EF-6213-8B4F-9E3A-4DF591034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6E0748F-71D8-6D43-94E6-1ECD14DC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9AFAC05-B76A-F741-B515-FAABEA6AB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943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77B23-BBC4-9F42-9B94-936BCA53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E493833-0CA5-6946-85A5-F1F846AF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C82362-3F77-6A46-9405-0C57B497A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95F2044-23B7-1745-BCA8-D63B12BFB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473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92952E0-5BDF-CE4C-AD38-3A744C7E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EE37061-7603-954D-90FD-9C13869DD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77F4A11-01FB-F044-A5D1-BF24E7E67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403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70E510-840F-B349-B1B1-B591BE6C6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39C79B-204C-0049-B0AC-92A491CAC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ED1993-71E3-244F-A93E-D891BE8F2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3F38EA-8C32-6441-A4EC-231AC3A3D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4690AA-585A-2141-BD19-FD6465C5E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20C3D3-70C8-A246-8C9C-3B14E7B3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2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D7B79A-235E-E24C-A0B2-F5F7F473B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7533FE5-02C3-D74E-885F-C7079A5EDD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FF8D5AA-606F-954C-9B04-FC41F8B8C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12D09B-FEB0-C84D-8925-1695E8C9B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433C54-BC43-1E4A-8EED-0AB86A98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09AADA-88A4-EA4F-BD3B-13AE9EB2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621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5A5E89-E8A1-4542-8E70-E06D72BC6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1FC7EC-403A-2F44-911D-3729E6077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94DD58-2A48-D647-898D-5A83901A6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CDFCB-FDBD-834C-B0D9-D0CF5FA68AED}" type="datetimeFigureOut">
              <a:rPr lang="es-CO" smtClean="0"/>
              <a:t>6/01/23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6FC091-1250-924E-A031-37BEFBE31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0CCA76-4A73-B241-A3CB-DDBEBB5C0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5EEAE-19C9-A948-895A-3E55350D2E8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61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162A6499-98E5-5BDD-E57C-B0D36858C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755"/>
            <a:ext cx="12192000" cy="6882919"/>
          </a:xfrm>
          <a:prstGeom prst="rect">
            <a:avLst/>
          </a:prstGeom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7A7FAA8F-AC40-471C-E423-FE9FE0D5A593}"/>
              </a:ext>
            </a:extLst>
          </p:cNvPr>
          <p:cNvSpPr txBox="1">
            <a:spLocks/>
          </p:cNvSpPr>
          <p:nvPr/>
        </p:nvSpPr>
        <p:spPr>
          <a:xfrm>
            <a:off x="1910898" y="2174174"/>
            <a:ext cx="1614838" cy="4684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24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151B8FD0-06FB-7A0D-743D-57B30FBF98D8}"/>
              </a:ext>
            </a:extLst>
          </p:cNvPr>
          <p:cNvSpPr txBox="1">
            <a:spLocks/>
          </p:cNvSpPr>
          <p:nvPr/>
        </p:nvSpPr>
        <p:spPr>
          <a:xfrm>
            <a:off x="7097711" y="1017487"/>
            <a:ext cx="3856874" cy="4098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>
                <a:solidFill>
                  <a:srgbClr val="009056"/>
                </a:solidFill>
              </a:rPr>
              <a:t>1. ¿Usted y/o su familia han estado expuestos a alguno de estos riesgos? </a:t>
            </a:r>
          </a:p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</a:rPr>
              <a:t>Marque con una          la respuesta.</a:t>
            </a:r>
          </a:p>
          <a:p>
            <a:pPr marL="0" indent="0">
              <a:buNone/>
            </a:pPr>
            <a:endParaRPr lang="es-CO" sz="1200" b="1" dirty="0">
              <a:solidFill>
                <a:srgbClr val="686868"/>
              </a:solidFill>
            </a:endParaRP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Hurto o robo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Fleteo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Manifestaciones ciudadanas ( agresiones o lesiones personales o daños a propiedad)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Delitos informáticos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Todas las anteriores </a:t>
            </a:r>
          </a:p>
          <a:p>
            <a:endParaRPr lang="es-CO" sz="1200" b="1" dirty="0">
              <a:solidFill>
                <a:srgbClr val="686868"/>
              </a:solidFill>
            </a:endParaRPr>
          </a:p>
          <a:p>
            <a:r>
              <a:rPr lang="es-CO" sz="1200" b="1" dirty="0">
                <a:solidFill>
                  <a:srgbClr val="009056"/>
                </a:solidFill>
              </a:rPr>
              <a:t>2. ¿Cómo reaccionó y/o reaccionaría al estar expuesto?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Defenderse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Salir corriendo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Gritar o pedir ayuda </a:t>
            </a:r>
          </a:p>
          <a:p>
            <a:pPr marL="342900" indent="-342900">
              <a:buAutoNum type="alphaLcParenR"/>
            </a:pPr>
            <a:r>
              <a:rPr lang="es-CO" sz="1200" b="1" dirty="0">
                <a:solidFill>
                  <a:srgbClr val="686868"/>
                </a:solidFill>
              </a:rPr>
              <a:t>Entregar todo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1F6AC68C-014A-6D71-19A6-ED94C46CBD44}"/>
              </a:ext>
            </a:extLst>
          </p:cNvPr>
          <p:cNvSpPr txBox="1">
            <a:spLocks/>
          </p:cNvSpPr>
          <p:nvPr/>
        </p:nvSpPr>
        <p:spPr>
          <a:xfrm>
            <a:off x="1894134" y="2867188"/>
            <a:ext cx="3115036" cy="19214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dirty="0">
                <a:solidFill>
                  <a:srgbClr val="686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invitamos a realizar este tipo de encuestas en medios digitales para tener facilidad al momento de tabular y recolectar datos.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FD9F216-2651-7BD1-5B5E-4BC554A6B8CF}"/>
              </a:ext>
            </a:extLst>
          </p:cNvPr>
          <p:cNvSpPr/>
          <p:nvPr/>
        </p:nvSpPr>
        <p:spPr>
          <a:xfrm>
            <a:off x="11065365" y="2041265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rgbClr val="686868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B062F85-93CD-8FD2-2C77-D36ADFD24936}"/>
              </a:ext>
            </a:extLst>
          </p:cNvPr>
          <p:cNvSpPr/>
          <p:nvPr/>
        </p:nvSpPr>
        <p:spPr>
          <a:xfrm>
            <a:off x="11065365" y="2361829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rgbClr val="686868"/>
              </a:solidFill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E67C37D5-0B7C-F10B-77DF-36AD07182E4F}"/>
              </a:ext>
            </a:extLst>
          </p:cNvPr>
          <p:cNvSpPr/>
          <p:nvPr/>
        </p:nvSpPr>
        <p:spPr>
          <a:xfrm>
            <a:off x="11065365" y="2661373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044A1D1E-84DA-7DE8-5337-74C804D58A54}"/>
              </a:ext>
            </a:extLst>
          </p:cNvPr>
          <p:cNvSpPr/>
          <p:nvPr/>
        </p:nvSpPr>
        <p:spPr>
          <a:xfrm>
            <a:off x="11065365" y="3076533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3983990-EF29-2314-FCD3-AE4D0B8E30ED}"/>
              </a:ext>
            </a:extLst>
          </p:cNvPr>
          <p:cNvSpPr/>
          <p:nvPr/>
        </p:nvSpPr>
        <p:spPr>
          <a:xfrm>
            <a:off x="11065365" y="3397098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433FAB4-A98D-51B9-6F54-0B5ACFD36987}"/>
              </a:ext>
            </a:extLst>
          </p:cNvPr>
          <p:cNvSpPr/>
          <p:nvPr/>
        </p:nvSpPr>
        <p:spPr>
          <a:xfrm>
            <a:off x="11065365" y="4353540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254C4912-5F55-32C5-1E05-9A49E8F8F50F}"/>
              </a:ext>
            </a:extLst>
          </p:cNvPr>
          <p:cNvSpPr/>
          <p:nvPr/>
        </p:nvSpPr>
        <p:spPr>
          <a:xfrm>
            <a:off x="11065365" y="4663595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4B95275-D4B0-8BDC-D750-3DC9EECBCB4A}"/>
              </a:ext>
            </a:extLst>
          </p:cNvPr>
          <p:cNvSpPr/>
          <p:nvPr/>
        </p:nvSpPr>
        <p:spPr>
          <a:xfrm>
            <a:off x="11065365" y="4973651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5113E19D-0CF3-A6C7-7933-2D584A3B20E6}"/>
              </a:ext>
            </a:extLst>
          </p:cNvPr>
          <p:cNvSpPr/>
          <p:nvPr/>
        </p:nvSpPr>
        <p:spPr>
          <a:xfrm>
            <a:off x="11065365" y="5283706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686868"/>
              </a:solidFill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84FDD72-DB60-FB14-456A-6258DD8F0B74}"/>
              </a:ext>
            </a:extLst>
          </p:cNvPr>
          <p:cNvSpPr/>
          <p:nvPr/>
        </p:nvSpPr>
        <p:spPr>
          <a:xfrm>
            <a:off x="8286631" y="1469330"/>
            <a:ext cx="241740" cy="2312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rgbClr val="686868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7492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>
            <a:extLst>
              <a:ext uri="{FF2B5EF4-FFF2-40B4-BE49-F238E27FC236}">
                <a16:creationId xmlns:a16="http://schemas.microsoft.com/office/drawing/2014/main" id="{162A6499-98E5-5BDD-E57C-B0D36858C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2919"/>
          </a:xfrm>
          <a:prstGeom prst="rect">
            <a:avLst/>
          </a:prstGeom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7A7FAA8F-AC40-471C-E423-FE9FE0D5A593}"/>
              </a:ext>
            </a:extLst>
          </p:cNvPr>
          <p:cNvSpPr txBox="1">
            <a:spLocks/>
          </p:cNvSpPr>
          <p:nvPr/>
        </p:nvSpPr>
        <p:spPr>
          <a:xfrm>
            <a:off x="5298714" y="728823"/>
            <a:ext cx="2574129" cy="873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8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Plantilla resultados</a:t>
            </a:r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18E1750B-C278-57C2-F195-A9C495F1B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3907115" y="3061201"/>
            <a:ext cx="292255" cy="939800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8C2F4544-5AF9-AD7F-9674-382B9BC2A1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5175" y="2911069"/>
            <a:ext cx="296993" cy="105694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6FA2E448-C515-EF22-802C-4AC4A2D1CB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3174" y="2563057"/>
            <a:ext cx="372935" cy="1451521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F37AB35-1663-A684-60BE-0B9C808E72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91630" y="2563057"/>
            <a:ext cx="372935" cy="1451521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7763AA9A-E2F3-DE6A-6AEF-0599D339DC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3501" y="1491557"/>
            <a:ext cx="1240879" cy="801486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:a16="http://schemas.microsoft.com/office/drawing/2014/main" id="{34F42CD5-F7A0-5227-C8AC-9042C87A68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23501" y="2983114"/>
            <a:ext cx="1324379" cy="801485"/>
          </a:xfrm>
          <a:prstGeom prst="rect">
            <a:avLst/>
          </a:prstGeom>
        </p:spPr>
      </p:pic>
      <p:pic>
        <p:nvPicPr>
          <p:cNvPr id="43" name="Imagen 42">
            <a:extLst>
              <a:ext uri="{FF2B5EF4-FFF2-40B4-BE49-F238E27FC236}">
                <a16:creationId xmlns:a16="http://schemas.microsoft.com/office/drawing/2014/main" id="{2638F537-CD14-0FF5-640B-8FD7F56889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23501" y="4403394"/>
            <a:ext cx="1324379" cy="855419"/>
          </a:xfrm>
          <a:prstGeom prst="rect">
            <a:avLst/>
          </a:prstGeom>
        </p:spPr>
      </p:pic>
      <p:sp>
        <p:nvSpPr>
          <p:cNvPr id="48" name="Subtítulo 2">
            <a:extLst>
              <a:ext uri="{FF2B5EF4-FFF2-40B4-BE49-F238E27FC236}">
                <a16:creationId xmlns:a16="http://schemas.microsoft.com/office/drawing/2014/main" id="{10AFEFCA-4774-FA63-36F3-C8158B7A5D15}"/>
              </a:ext>
            </a:extLst>
          </p:cNvPr>
          <p:cNvSpPr txBox="1">
            <a:spLocks/>
          </p:cNvSpPr>
          <p:nvPr/>
        </p:nvSpPr>
        <p:spPr>
          <a:xfrm>
            <a:off x="2240228" y="4077641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50" name="Subtítulo 2">
            <a:extLst>
              <a:ext uri="{FF2B5EF4-FFF2-40B4-BE49-F238E27FC236}">
                <a16:creationId xmlns:a16="http://schemas.microsoft.com/office/drawing/2014/main" id="{B16838D2-818C-67CB-C16E-5CA09E25F126}"/>
              </a:ext>
            </a:extLst>
          </p:cNvPr>
          <p:cNvSpPr txBox="1">
            <a:spLocks/>
          </p:cNvSpPr>
          <p:nvPr/>
        </p:nvSpPr>
        <p:spPr>
          <a:xfrm>
            <a:off x="2849828" y="4077641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60%</a:t>
            </a:r>
          </a:p>
        </p:txBody>
      </p:sp>
      <p:sp>
        <p:nvSpPr>
          <p:cNvPr id="51" name="Subtítulo 2">
            <a:extLst>
              <a:ext uri="{FF2B5EF4-FFF2-40B4-BE49-F238E27FC236}">
                <a16:creationId xmlns:a16="http://schemas.microsoft.com/office/drawing/2014/main" id="{4AC62287-D777-141D-B001-D326D3782661}"/>
              </a:ext>
            </a:extLst>
          </p:cNvPr>
          <p:cNvSpPr txBox="1">
            <a:spLocks/>
          </p:cNvSpPr>
          <p:nvPr/>
        </p:nvSpPr>
        <p:spPr>
          <a:xfrm>
            <a:off x="3417386" y="4077641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90%</a:t>
            </a:r>
          </a:p>
        </p:txBody>
      </p:sp>
      <p:sp>
        <p:nvSpPr>
          <p:cNvPr id="52" name="Subtítulo 2">
            <a:extLst>
              <a:ext uri="{FF2B5EF4-FFF2-40B4-BE49-F238E27FC236}">
                <a16:creationId xmlns:a16="http://schemas.microsoft.com/office/drawing/2014/main" id="{8C8BD010-2B22-8330-EF24-D68A2AECFC0F}"/>
              </a:ext>
            </a:extLst>
          </p:cNvPr>
          <p:cNvSpPr txBox="1">
            <a:spLocks/>
          </p:cNvSpPr>
          <p:nvPr/>
        </p:nvSpPr>
        <p:spPr>
          <a:xfrm>
            <a:off x="3911373" y="4077641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53" name="Subtítulo 2">
            <a:extLst>
              <a:ext uri="{FF2B5EF4-FFF2-40B4-BE49-F238E27FC236}">
                <a16:creationId xmlns:a16="http://schemas.microsoft.com/office/drawing/2014/main" id="{2B281013-D12C-B0B1-1082-367D10D44E08}"/>
              </a:ext>
            </a:extLst>
          </p:cNvPr>
          <p:cNvSpPr txBox="1">
            <a:spLocks/>
          </p:cNvSpPr>
          <p:nvPr/>
        </p:nvSpPr>
        <p:spPr>
          <a:xfrm>
            <a:off x="9766342" y="3961337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54" name="Subtítulo 2">
            <a:extLst>
              <a:ext uri="{FF2B5EF4-FFF2-40B4-BE49-F238E27FC236}">
                <a16:creationId xmlns:a16="http://schemas.microsoft.com/office/drawing/2014/main" id="{2522990D-64B3-2ADC-91CA-E858A7E41A07}"/>
              </a:ext>
            </a:extLst>
          </p:cNvPr>
          <p:cNvSpPr txBox="1">
            <a:spLocks/>
          </p:cNvSpPr>
          <p:nvPr/>
        </p:nvSpPr>
        <p:spPr>
          <a:xfrm>
            <a:off x="9796386" y="2469781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</a:p>
        </p:txBody>
      </p:sp>
      <p:sp>
        <p:nvSpPr>
          <p:cNvPr id="55" name="Subtítulo 2">
            <a:extLst>
              <a:ext uri="{FF2B5EF4-FFF2-40B4-BE49-F238E27FC236}">
                <a16:creationId xmlns:a16="http://schemas.microsoft.com/office/drawing/2014/main" id="{BA57E7B9-3A85-AF56-C71A-DC73319FB590}"/>
              </a:ext>
            </a:extLst>
          </p:cNvPr>
          <p:cNvSpPr txBox="1">
            <a:spLocks/>
          </p:cNvSpPr>
          <p:nvPr/>
        </p:nvSpPr>
        <p:spPr>
          <a:xfrm>
            <a:off x="9639962" y="5441215"/>
            <a:ext cx="573280" cy="2653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1200" b="1" dirty="0">
                <a:solidFill>
                  <a:srgbClr val="0090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</a:t>
            </a:r>
          </a:p>
        </p:txBody>
      </p:sp>
      <p:pic>
        <p:nvPicPr>
          <p:cNvPr id="57" name="Imagen 56">
            <a:extLst>
              <a:ext uri="{FF2B5EF4-FFF2-40B4-BE49-F238E27FC236}">
                <a16:creationId xmlns:a16="http://schemas.microsoft.com/office/drawing/2014/main" id="{D7F1356B-1567-E9A0-BCEF-E36B08CD874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98714" y="2274768"/>
            <a:ext cx="3106073" cy="2308464"/>
          </a:xfrm>
          <a:prstGeom prst="rect">
            <a:avLst/>
          </a:prstGeom>
        </p:spPr>
      </p:pic>
      <p:sp>
        <p:nvSpPr>
          <p:cNvPr id="58" name="Subtítulo 2">
            <a:extLst>
              <a:ext uri="{FF2B5EF4-FFF2-40B4-BE49-F238E27FC236}">
                <a16:creationId xmlns:a16="http://schemas.microsoft.com/office/drawing/2014/main" id="{7F606305-868D-62B5-EB89-DA829FC86788}"/>
              </a:ext>
            </a:extLst>
          </p:cNvPr>
          <p:cNvSpPr txBox="1">
            <a:spLocks/>
          </p:cNvSpPr>
          <p:nvPr/>
        </p:nvSpPr>
        <p:spPr>
          <a:xfrm>
            <a:off x="4688433" y="1166784"/>
            <a:ext cx="3745930" cy="6725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1800" dirty="0">
                <a:solidFill>
                  <a:srgbClr val="686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Acá podrá presentar los resultados de las encuestas realizadas</a:t>
            </a:r>
          </a:p>
        </p:txBody>
      </p:sp>
    </p:spTree>
    <p:extLst>
      <p:ext uri="{BB962C8B-B14F-4D97-AF65-F5344CB8AC3E}">
        <p14:creationId xmlns:p14="http://schemas.microsoft.com/office/powerpoint/2010/main" val="3610138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116</Words>
  <Application>Microsoft Macintosh PowerPoint</Application>
  <PresentationFormat>Panorámica</PresentationFormat>
  <Paragraphs>26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Esteban Venegas</dc:creator>
  <cp:lastModifiedBy>Esteban Venegas</cp:lastModifiedBy>
  <cp:revision>52</cp:revision>
  <dcterms:created xsi:type="dcterms:W3CDTF">2021-09-07T19:20:43Z</dcterms:created>
  <dcterms:modified xsi:type="dcterms:W3CDTF">2023-01-06T17:01:04Z</dcterms:modified>
</cp:coreProperties>
</file>