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1" r:id="rId3"/>
    <p:sldId id="308" r:id="rId4"/>
    <p:sldId id="309" r:id="rId5"/>
    <p:sldId id="313" r:id="rId6"/>
    <p:sldId id="317" r:id="rId7"/>
    <p:sldId id="318" r:id="rId8"/>
    <p:sldId id="314" r:id="rId9"/>
    <p:sldId id="315" r:id="rId10"/>
    <p:sldId id="316" r:id="rId11"/>
    <p:sldId id="354" r:id="rId12"/>
    <p:sldId id="355" r:id="rId13"/>
    <p:sldId id="356" r:id="rId14"/>
    <p:sldId id="363" r:id="rId15"/>
    <p:sldId id="357" r:id="rId16"/>
    <p:sldId id="358" r:id="rId17"/>
    <p:sldId id="359" r:id="rId18"/>
    <p:sldId id="360" r:id="rId19"/>
    <p:sldId id="361" r:id="rId20"/>
    <p:sldId id="362" r:id="rId21"/>
    <p:sldId id="364" r:id="rId22"/>
    <p:sldId id="365" r:id="rId23"/>
    <p:sldId id="366" r:id="rId24"/>
    <p:sldId id="367" r:id="rId25"/>
    <p:sldId id="368" r:id="rId26"/>
    <p:sldId id="369" r:id="rId27"/>
    <p:sldId id="352" r:id="rId28"/>
    <p:sldId id="353" r:id="rId2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56"/>
    <a:srgbClr val="FFE16F"/>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37"/>
    <p:restoredTop sz="96327"/>
  </p:normalViewPr>
  <p:slideViewPr>
    <p:cSldViewPr snapToGrid="0">
      <p:cViewPr varScale="1">
        <p:scale>
          <a:sx n="112" d="100"/>
          <a:sy n="112"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ED6D8-8017-6EF9-A288-8DF44C0CF18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609BC7EE-CB7D-12C2-D09C-D2DF83CA0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2E993C91-29B7-EFB4-84F9-C33D06761FE1}"/>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92908637-9134-F99E-9595-2BC0254861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9F0098-3FAA-E0A4-D9A3-881BF1A87A7F}"/>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4071042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EC759-F80A-D5F6-D9A1-FDCCB176F1BC}"/>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8F8EC94F-E1AD-4FAB-B6CE-52E58355CF94}"/>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E479E89F-F7F6-998B-D9CC-A61CD4B6E716}"/>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01BAC5E5-B0B6-2BE1-173E-DB5BD3D49F9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60B0211-BA73-8ABB-9F4D-EEC08201BFFF}"/>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27416104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3F3434-9136-B346-C137-5BE09B43C45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30621D2-7377-87B1-3302-A1CDA97A2B3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7EEA848A-FE39-F9A7-84FB-0310A7104F55}"/>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DB1FBCFA-651E-34D1-2F0D-49BCCC9D3E6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3601FB-3CC7-4FE4-5F72-B164B376CB8B}"/>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366368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5"/>
        <p:cNvGrpSpPr/>
        <p:nvPr/>
      </p:nvGrpSpPr>
      <p:grpSpPr>
        <a:xfrm>
          <a:off x="0" y="0"/>
          <a:ext cx="0" cy="0"/>
          <a:chOff x="0" y="0"/>
          <a:chExt cx="0" cy="0"/>
        </a:xfrm>
      </p:grpSpPr>
      <p:pic>
        <p:nvPicPr>
          <p:cNvPr id="156" name="Google Shape;156;p51"/>
          <p:cNvPicPr preferRelativeResize="0"/>
          <p:nvPr/>
        </p:nvPicPr>
        <p:blipFill rotWithShape="1">
          <a:blip r:embed="rId2">
            <a:alphaModFix/>
          </a:blip>
          <a:srcRect/>
          <a:stretch/>
        </p:blipFill>
        <p:spPr>
          <a:xfrm>
            <a:off x="2468" y="0"/>
            <a:ext cx="12187065" cy="6858000"/>
          </a:xfrm>
          <a:prstGeom prst="rect">
            <a:avLst/>
          </a:prstGeom>
          <a:noFill/>
          <a:ln>
            <a:noFill/>
          </a:ln>
        </p:spPr>
      </p:pic>
      <p:sp>
        <p:nvSpPr>
          <p:cNvPr id="157" name="Google Shape;157;p5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333" b="1" i="0" u="none" strike="noStrike" cap="none">
                <a:solidFill>
                  <a:srgbClr val="246810"/>
                </a:solidFill>
                <a:latin typeface="Roboto"/>
                <a:ea typeface="Roboto"/>
                <a:cs typeface="Roboto"/>
                <a:sym typeface="Roboto"/>
              </a:defRPr>
            </a:lvl1pPr>
            <a:lvl2pPr marR="0" lvl="1" algn="l" rtl="0">
              <a:spcBef>
                <a:spcPts val="0"/>
              </a:spcBef>
              <a:spcAft>
                <a:spcPts val="0"/>
              </a:spcAft>
              <a:buSzPts val="1400"/>
              <a:buNone/>
              <a:defRPr sz="5067" b="0" i="0" u="none" strike="noStrike" cap="none">
                <a:solidFill>
                  <a:srgbClr val="DE1E1E"/>
                </a:solidFill>
                <a:latin typeface="Arial"/>
                <a:ea typeface="Arial"/>
                <a:cs typeface="Arial"/>
                <a:sym typeface="Arial"/>
              </a:defRPr>
            </a:lvl2pPr>
            <a:lvl3pPr marR="0" lvl="2" algn="l" rtl="0">
              <a:spcBef>
                <a:spcPts val="0"/>
              </a:spcBef>
              <a:spcAft>
                <a:spcPts val="0"/>
              </a:spcAft>
              <a:buSzPts val="1400"/>
              <a:buNone/>
              <a:defRPr sz="5067" b="0" i="0" u="none" strike="noStrike" cap="none">
                <a:solidFill>
                  <a:srgbClr val="DE1E1E"/>
                </a:solidFill>
                <a:latin typeface="Arial"/>
                <a:ea typeface="Arial"/>
                <a:cs typeface="Arial"/>
                <a:sym typeface="Arial"/>
              </a:defRPr>
            </a:lvl3pPr>
            <a:lvl4pPr marR="0" lvl="3" algn="l" rtl="0">
              <a:spcBef>
                <a:spcPts val="0"/>
              </a:spcBef>
              <a:spcAft>
                <a:spcPts val="0"/>
              </a:spcAft>
              <a:buSzPts val="1400"/>
              <a:buNone/>
              <a:defRPr sz="5067" b="0" i="0" u="none" strike="noStrike" cap="none">
                <a:solidFill>
                  <a:srgbClr val="DE1E1E"/>
                </a:solidFill>
                <a:latin typeface="Arial"/>
                <a:ea typeface="Arial"/>
                <a:cs typeface="Arial"/>
                <a:sym typeface="Arial"/>
              </a:defRPr>
            </a:lvl4pPr>
            <a:lvl5pPr marR="0" lvl="4" algn="l" rtl="0">
              <a:spcBef>
                <a:spcPts val="0"/>
              </a:spcBef>
              <a:spcAft>
                <a:spcPts val="0"/>
              </a:spcAft>
              <a:buSzPts val="1400"/>
              <a:buNone/>
              <a:defRPr sz="5067" b="0" i="0" u="none" strike="noStrike" cap="none">
                <a:solidFill>
                  <a:srgbClr val="DE1E1E"/>
                </a:solidFill>
                <a:latin typeface="Arial"/>
                <a:ea typeface="Arial"/>
                <a:cs typeface="Arial"/>
                <a:sym typeface="Arial"/>
              </a:defRPr>
            </a:lvl5pPr>
            <a:lvl6pPr marR="0" lvl="5" algn="l" rtl="0">
              <a:spcBef>
                <a:spcPts val="0"/>
              </a:spcBef>
              <a:spcAft>
                <a:spcPts val="0"/>
              </a:spcAft>
              <a:buSzPts val="1400"/>
              <a:buNone/>
              <a:defRPr sz="5067" b="0" i="0" u="none" strike="noStrike" cap="none">
                <a:solidFill>
                  <a:srgbClr val="DE1E1E"/>
                </a:solidFill>
                <a:latin typeface="Arial"/>
                <a:ea typeface="Arial"/>
                <a:cs typeface="Arial"/>
                <a:sym typeface="Arial"/>
              </a:defRPr>
            </a:lvl6pPr>
            <a:lvl7pPr marR="0" lvl="6" algn="l" rtl="0">
              <a:spcBef>
                <a:spcPts val="0"/>
              </a:spcBef>
              <a:spcAft>
                <a:spcPts val="0"/>
              </a:spcAft>
              <a:buSzPts val="1400"/>
              <a:buNone/>
              <a:defRPr sz="5067" b="0" i="0" u="none" strike="noStrike" cap="none">
                <a:solidFill>
                  <a:srgbClr val="DE1E1E"/>
                </a:solidFill>
                <a:latin typeface="Arial"/>
                <a:ea typeface="Arial"/>
                <a:cs typeface="Arial"/>
                <a:sym typeface="Arial"/>
              </a:defRPr>
            </a:lvl7pPr>
            <a:lvl8pPr marR="0" lvl="7" algn="l" rtl="0">
              <a:spcBef>
                <a:spcPts val="0"/>
              </a:spcBef>
              <a:spcAft>
                <a:spcPts val="0"/>
              </a:spcAft>
              <a:buSzPts val="1400"/>
              <a:buNone/>
              <a:defRPr sz="5067" b="0" i="0" u="none" strike="noStrike" cap="none">
                <a:solidFill>
                  <a:srgbClr val="DE1E1E"/>
                </a:solidFill>
                <a:latin typeface="Arial"/>
                <a:ea typeface="Arial"/>
                <a:cs typeface="Arial"/>
                <a:sym typeface="Arial"/>
              </a:defRPr>
            </a:lvl8pPr>
            <a:lvl9pPr marR="0" lvl="8" algn="l" rtl="0">
              <a:spcBef>
                <a:spcPts val="0"/>
              </a:spcBef>
              <a:spcAft>
                <a:spcPts val="0"/>
              </a:spcAft>
              <a:buSzPts val="1400"/>
              <a:buNone/>
              <a:defRPr sz="5067" b="0" i="0" u="none" strike="noStrike" cap="none">
                <a:solidFill>
                  <a:srgbClr val="DE1E1E"/>
                </a:solidFill>
                <a:latin typeface="Arial"/>
                <a:ea typeface="Arial"/>
                <a:cs typeface="Arial"/>
                <a:sym typeface="Arial"/>
              </a:defRPr>
            </a:lvl9pPr>
          </a:lstStyle>
          <a:p>
            <a:endParaRPr/>
          </a:p>
        </p:txBody>
      </p:sp>
      <p:sp>
        <p:nvSpPr>
          <p:cNvPr id="158" name="Google Shape;158;p51"/>
          <p:cNvSpPr txBox="1">
            <a:spLocks noGrp="1"/>
          </p:cNvSpPr>
          <p:nvPr>
            <p:ph type="body" idx="1"/>
          </p:nvPr>
        </p:nvSpPr>
        <p:spPr>
          <a:xfrm>
            <a:off x="838201" y="2097617"/>
            <a:ext cx="10621433" cy="4241800"/>
          </a:xfrm>
          <a:prstGeom prst="rect">
            <a:avLst/>
          </a:prstGeom>
          <a:noFill/>
          <a:ln>
            <a:noFill/>
          </a:ln>
        </p:spPr>
        <p:txBody>
          <a:bodyPr spcFirstLastPara="1" wrap="square" lIns="91425" tIns="45700" rIns="91425" bIns="45700" anchor="t" anchorCtr="0">
            <a:noAutofit/>
          </a:bodyPr>
          <a:lstStyle>
            <a:lvl1pPr marL="609585" marR="0" lvl="0" indent="-304792" algn="l" rtl="0">
              <a:spcBef>
                <a:spcPts val="3515"/>
              </a:spcBef>
              <a:spcAft>
                <a:spcPts val="0"/>
              </a:spcAft>
              <a:buClr>
                <a:srgbClr val="53585F"/>
              </a:buClr>
              <a:buSzPts val="1100"/>
              <a:buFont typeface="Oswald Light"/>
              <a:buNone/>
              <a:defRPr sz="2933" b="0" i="0">
                <a:solidFill>
                  <a:srgbClr val="53585F"/>
                </a:solidFill>
                <a:latin typeface="Oswald Light"/>
                <a:ea typeface="Oswald Light"/>
                <a:cs typeface="Oswald Light"/>
                <a:sym typeface="Oswald Light"/>
              </a:defRPr>
            </a:lvl1pPr>
            <a:lvl2pPr marL="1219170" marR="0" lvl="1"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2pPr>
            <a:lvl3pPr marL="1828754" marR="0" lvl="2"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3pPr>
            <a:lvl4pPr marL="2438339" marR="0" lvl="3"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4pPr>
            <a:lvl5pPr marL="3047924" marR="0" lvl="4"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5pPr>
            <a:lvl6pPr marL="3657509" marR="0" lvl="5"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6pPr>
            <a:lvl7pPr marL="4267093" marR="0" lvl="6"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7pPr>
            <a:lvl8pPr marL="4876678" marR="0" lvl="7"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8pPr>
            <a:lvl9pPr marL="5486263" marR="0" lvl="8" indent="-410623" algn="l" rtl="0">
              <a:spcBef>
                <a:spcPts val="3515"/>
              </a:spcBef>
              <a:spcAft>
                <a:spcPts val="0"/>
              </a:spcAft>
              <a:buClr>
                <a:srgbClr val="53585F"/>
              </a:buClr>
              <a:buSzPts val="1250"/>
              <a:buFont typeface="Arial"/>
              <a:buChar char="•"/>
              <a:defRPr sz="3333" b="0" i="0" u="none" strike="noStrike" cap="none">
                <a:solidFill>
                  <a:srgbClr val="53585F"/>
                </a:solidFill>
                <a:latin typeface="Arial"/>
                <a:ea typeface="Arial"/>
                <a:cs typeface="Arial"/>
                <a:sym typeface="Arial"/>
              </a:defRPr>
            </a:lvl9pPr>
          </a:lstStyle>
          <a:p>
            <a:endParaRPr/>
          </a:p>
        </p:txBody>
      </p:sp>
    </p:spTree>
    <p:extLst>
      <p:ext uri="{BB962C8B-B14F-4D97-AF65-F5344CB8AC3E}">
        <p14:creationId xmlns:p14="http://schemas.microsoft.com/office/powerpoint/2010/main" val="874600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849ACF-E088-E8B4-E831-D9B7CC5C4A4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FFE7888D-1BC2-6FCB-B809-0831CBF6081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2D47A888-67CC-DF36-FAB7-7253D9308670}"/>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29702BE5-BCEE-F241-B120-72BD5357256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F557FDA-5959-D4C9-BB54-B938D8E3F97E}"/>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576792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326323-F9D5-AD75-659A-8EE2F650007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F4A1A6A-7DD0-6396-B178-E8D3CB4C30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F6D19724-E093-C870-7453-F8080EA1F56E}"/>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E6B6D71B-7CA7-E5E8-11A5-A2E092AF258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0868B7-CEAC-AA99-5552-5FAC6B6C3422}"/>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746732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01541-0E97-6366-11C3-FB84FF61022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4C3F4672-FDB7-3F6B-94D5-28F01881164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729769DB-D150-CC94-02F8-E9EA0804671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ADC39E2-2F97-B0A9-B865-38BD45B7E930}"/>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6" name="Marcador de pie de página 5">
            <a:extLst>
              <a:ext uri="{FF2B5EF4-FFF2-40B4-BE49-F238E27FC236}">
                <a16:creationId xmlns:a16="http://schemas.microsoft.com/office/drawing/2014/main" id="{AEDD6A3B-E800-4CB4-3063-D8153FA406C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4325935-5FF6-D6A3-ABB2-806B980EDCE1}"/>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37371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12314-AC87-5D1F-4295-2897CAC11110}"/>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885F1E72-9982-320F-13E0-0B5D29451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5398887-3366-9970-F6CC-BF3819CBC2AC}"/>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831DE344-7C56-A8F5-61E4-F351D18ED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E4F65E82-3294-E339-5F8C-898FB4E54BC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99BBD450-FEDA-E862-1761-3FEFF62E93C6}"/>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8" name="Marcador de pie de página 7">
            <a:extLst>
              <a:ext uri="{FF2B5EF4-FFF2-40B4-BE49-F238E27FC236}">
                <a16:creationId xmlns:a16="http://schemas.microsoft.com/office/drawing/2014/main" id="{3F8A79F8-7D62-9F2B-13BC-35E3DA0345E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A0B3FE0-E2A0-CF9B-6A7D-0775526B1406}"/>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98395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05C5DC-C175-B67F-0DBF-79B4AF7DC8E6}"/>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F7381BF1-F804-2973-28F7-2CB1A82ABA95}"/>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4" name="Marcador de pie de página 3">
            <a:extLst>
              <a:ext uri="{FF2B5EF4-FFF2-40B4-BE49-F238E27FC236}">
                <a16:creationId xmlns:a16="http://schemas.microsoft.com/office/drawing/2014/main" id="{A4985363-3036-DE3F-5A8E-F5524D45C93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5A4DD23-CB3D-51F4-8CB8-0CA61D72E0E4}"/>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519876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9A1C3E-D80F-2773-4627-958F2D41AE9F}"/>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3" name="Marcador de pie de página 2">
            <a:extLst>
              <a:ext uri="{FF2B5EF4-FFF2-40B4-BE49-F238E27FC236}">
                <a16:creationId xmlns:a16="http://schemas.microsoft.com/office/drawing/2014/main" id="{905379D6-0080-4D9B-3192-B9BE1ED44B7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99CB9976-E0E5-8F7F-4FDD-503D04BC612D}"/>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341360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E97CD-1290-AC41-8523-AF3FF6D3E61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873BFCEE-26A2-A80A-C504-16FACE6ED2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2D4B49C9-A043-1615-3BEB-55B3887B1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5C53D22-069B-BE8C-9DE6-B882BEBAB57C}"/>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6" name="Marcador de pie de página 5">
            <a:extLst>
              <a:ext uri="{FF2B5EF4-FFF2-40B4-BE49-F238E27FC236}">
                <a16:creationId xmlns:a16="http://schemas.microsoft.com/office/drawing/2014/main" id="{65974A79-6CE0-8CF7-2A77-8AFCCCC5981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A261065-3878-B058-24DF-BB8F155E810D}"/>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409089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CD2BF-438D-E08E-3EF8-DBC58550450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06616920-E5E5-115D-88EE-D7935B360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D0B6A715-575A-34D7-0158-D06521751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846F88F-E996-30A6-B63C-DE8CD8537637}"/>
              </a:ext>
            </a:extLst>
          </p:cNvPr>
          <p:cNvSpPr>
            <a:spLocks noGrp="1"/>
          </p:cNvSpPr>
          <p:nvPr>
            <p:ph type="dt" sz="half" idx="10"/>
          </p:nvPr>
        </p:nvSpPr>
        <p:spPr/>
        <p:txBody>
          <a:bodyPr/>
          <a:lstStyle/>
          <a:p>
            <a:fld id="{3DCA07C9-B0AF-2944-B575-F976B93EF419}" type="datetimeFigureOut">
              <a:rPr lang="es-CO" smtClean="0"/>
              <a:t>15/02/23</a:t>
            </a:fld>
            <a:endParaRPr lang="es-CO"/>
          </a:p>
        </p:txBody>
      </p:sp>
      <p:sp>
        <p:nvSpPr>
          <p:cNvPr id="6" name="Marcador de pie de página 5">
            <a:extLst>
              <a:ext uri="{FF2B5EF4-FFF2-40B4-BE49-F238E27FC236}">
                <a16:creationId xmlns:a16="http://schemas.microsoft.com/office/drawing/2014/main" id="{D00ACF0A-03EF-E7C8-D2E1-8F7C8E43690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4C5337-BB07-8EB8-13E5-35A7B5B71C4E}"/>
              </a:ext>
            </a:extLst>
          </p:cNvPr>
          <p:cNvSpPr>
            <a:spLocks noGrp="1"/>
          </p:cNvSpPr>
          <p:nvPr>
            <p:ph type="sldNum" sz="quarter" idx="12"/>
          </p:nvPr>
        </p:nvSpPr>
        <p:spPr/>
        <p:txBody>
          <a:bodyPr/>
          <a:lstStyle/>
          <a:p>
            <a:fld id="{6979B5A9-F7AD-5942-9AEE-5086813301AA}" type="slidenum">
              <a:rPr lang="es-CO" smtClean="0"/>
              <a:t>‹Nº›</a:t>
            </a:fld>
            <a:endParaRPr lang="es-CO"/>
          </a:p>
        </p:txBody>
      </p:sp>
    </p:spTree>
    <p:extLst>
      <p:ext uri="{BB962C8B-B14F-4D97-AF65-F5344CB8AC3E}">
        <p14:creationId xmlns:p14="http://schemas.microsoft.com/office/powerpoint/2010/main" val="1416790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399DC3-9A0E-81DE-C420-0D3BBA9D89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9399AF4C-7FF1-A95E-2259-2DB7E28BB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D615438E-3F6C-3F89-B058-E9A33E2417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A07C9-B0AF-2944-B575-F976B93EF419}" type="datetimeFigureOut">
              <a:rPr lang="es-CO" smtClean="0"/>
              <a:t>15/02/23</a:t>
            </a:fld>
            <a:endParaRPr lang="es-CO"/>
          </a:p>
        </p:txBody>
      </p:sp>
      <p:sp>
        <p:nvSpPr>
          <p:cNvPr id="5" name="Marcador de pie de página 4">
            <a:extLst>
              <a:ext uri="{FF2B5EF4-FFF2-40B4-BE49-F238E27FC236}">
                <a16:creationId xmlns:a16="http://schemas.microsoft.com/office/drawing/2014/main" id="{365387E9-C159-8BE9-50BB-C7933F749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4D3A0BBC-9F26-C3E4-AE05-C5AA8AA36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9B5A9-F7AD-5942-9AEE-5086813301AA}" type="slidenum">
              <a:rPr lang="es-CO" smtClean="0"/>
              <a:t>‹Nº›</a:t>
            </a:fld>
            <a:endParaRPr lang="es-CO"/>
          </a:p>
        </p:txBody>
      </p:sp>
    </p:spTree>
    <p:extLst>
      <p:ext uri="{BB962C8B-B14F-4D97-AF65-F5344CB8AC3E}">
        <p14:creationId xmlns:p14="http://schemas.microsoft.com/office/powerpoint/2010/main" val="606412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2.xml"/><Relationship Id="rId5" Type="http://schemas.openxmlformats.org/officeDocument/2006/relationships/image" Target="../media/image12.emf"/><Relationship Id="rId10" Type="http://schemas.openxmlformats.org/officeDocument/2006/relationships/slide" Target="slide13.xml"/><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7.xml"/><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slide" Target="slid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18.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19.xml"/><Relationship Id="rId5" Type="http://schemas.openxmlformats.org/officeDocument/2006/relationships/image" Target="../media/image12.emf"/><Relationship Id="rId10" Type="http://schemas.openxmlformats.org/officeDocument/2006/relationships/slide" Target="slide20.xml"/><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4.emf"/><Relationship Id="rId3" Type="http://schemas.openxmlformats.org/officeDocument/2006/relationships/image" Target="../media/image10.png"/><Relationship Id="rId7" Type="http://schemas.openxmlformats.org/officeDocument/2006/relationships/slide" Target="slide3.xml"/><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emf"/><Relationship Id="rId11" Type="http://schemas.openxmlformats.org/officeDocument/2006/relationships/image" Target="../media/image9.png"/><Relationship Id="rId5" Type="http://schemas.openxmlformats.org/officeDocument/2006/relationships/slide" Target="slide4.xml"/><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23.xml"/><Relationship Id="rId5" Type="http://schemas.openxmlformats.org/officeDocument/2006/relationships/image" Target="../media/image12.emf"/><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image" Target="../media/image9.png"/><Relationship Id="rId1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4.emf"/><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slide" Target="slide2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26.xml"/><Relationship Id="rId5" Type="http://schemas.openxmlformats.org/officeDocument/2006/relationships/image" Target="../media/image12.emf"/><Relationship Id="rId10"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emf"/><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emf"/><Relationship Id="rId9"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emf"/><Relationship Id="rId4" Type="http://schemas.openxmlformats.org/officeDocument/2006/relationships/slide" Target="slide5.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emf"/><Relationship Id="rId5" Type="http://schemas.openxmlformats.org/officeDocument/2006/relationships/image" Target="../media/image5.png"/><Relationship Id="rId10" Type="http://schemas.openxmlformats.org/officeDocument/2006/relationships/slide" Target="slide6.xml"/><Relationship Id="rId4" Type="http://schemas.openxmlformats.org/officeDocument/2006/relationships/image" Target="../media/image4.png"/><Relationship Id="rId9" Type="http://schemas.openxmlformats.org/officeDocument/2006/relationships/image" Target="../media/image12.em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5.xm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5.emf"/><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8.xm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emf"/><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emf"/><Relationship Id="rId3" Type="http://schemas.openxmlformats.org/officeDocument/2006/relationships/image" Target="../media/image10.png"/><Relationship Id="rId7" Type="http://schemas.openxmlformats.org/officeDocument/2006/relationships/image" Target="../media/image5.png"/><Relationship Id="rId12"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1.png"/><Relationship Id="rId4" Type="http://schemas.openxmlformats.org/officeDocument/2006/relationships/slide" Target="slide10.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5.emf"/><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F7DDDF5-1C5C-FE67-40F9-52783BAE3D8E}"/>
              </a:ext>
            </a:extLst>
          </p:cNvPr>
          <p:cNvPicPr>
            <a:picLocks noChangeAspect="1"/>
          </p:cNvPicPr>
          <p:nvPr/>
        </p:nvPicPr>
        <p:blipFill>
          <a:blip r:embed="rId2"/>
          <a:stretch>
            <a:fillRect/>
          </a:stretch>
        </p:blipFill>
        <p:spPr>
          <a:xfrm>
            <a:off x="-32085" y="0"/>
            <a:ext cx="12192551" cy="6898268"/>
          </a:xfrm>
          <a:prstGeom prst="rect">
            <a:avLst/>
          </a:prstGeom>
        </p:spPr>
      </p:pic>
      <p:pic>
        <p:nvPicPr>
          <p:cNvPr id="24" name="Imagen 23">
            <a:extLst>
              <a:ext uri="{FF2B5EF4-FFF2-40B4-BE49-F238E27FC236}">
                <a16:creationId xmlns:a16="http://schemas.microsoft.com/office/drawing/2014/main" id="{C7436249-34B2-9140-7C20-E17FD7CB29DB}"/>
              </a:ext>
            </a:extLst>
          </p:cNvPr>
          <p:cNvPicPr>
            <a:picLocks noChangeAspect="1"/>
          </p:cNvPicPr>
          <p:nvPr/>
        </p:nvPicPr>
        <p:blipFill>
          <a:blip r:embed="rId3"/>
          <a:stretch>
            <a:fillRect/>
          </a:stretch>
        </p:blipFill>
        <p:spPr>
          <a:xfrm>
            <a:off x="-32084" y="3156202"/>
            <a:ext cx="12224084" cy="3742066"/>
          </a:xfrm>
          <a:prstGeom prst="rect">
            <a:avLst/>
          </a:prstGeom>
        </p:spPr>
      </p:pic>
      <p:sp>
        <p:nvSpPr>
          <p:cNvPr id="4" name="CuadroTexto 3">
            <a:extLst>
              <a:ext uri="{FF2B5EF4-FFF2-40B4-BE49-F238E27FC236}">
                <a16:creationId xmlns:a16="http://schemas.microsoft.com/office/drawing/2014/main" id="{FA5E7AAC-8E45-6527-2477-0D40788BC902}"/>
              </a:ext>
            </a:extLst>
          </p:cNvPr>
          <p:cNvSpPr txBox="1"/>
          <p:nvPr/>
        </p:nvSpPr>
        <p:spPr>
          <a:xfrm>
            <a:off x="6632825" y="1607277"/>
            <a:ext cx="3686842" cy="584775"/>
          </a:xfrm>
          <a:prstGeom prst="rect">
            <a:avLst/>
          </a:prstGeom>
          <a:noFill/>
        </p:spPr>
        <p:txBody>
          <a:bodyPr wrap="square" rtlCol="0">
            <a:spAutoFit/>
          </a:bodyPr>
          <a:lstStyle/>
          <a:p>
            <a:r>
              <a:rPr lang="es-CO" sz="1600" b="1" dirty="0">
                <a:solidFill>
                  <a:srgbClr val="009056"/>
                </a:solidFill>
                <a:latin typeface="Arial" panose="020B0604020202020204" pitchFamily="34" charset="0"/>
                <a:cs typeface="Arial" panose="020B0604020202020204" pitchFamily="34" charset="0"/>
              </a:rPr>
              <a:t>¿Cómo actuar en caso de ser víctima del delito informático?</a:t>
            </a:r>
          </a:p>
        </p:txBody>
      </p:sp>
      <p:pic>
        <p:nvPicPr>
          <p:cNvPr id="14" name="Imagen 13">
            <a:extLst>
              <a:ext uri="{FF2B5EF4-FFF2-40B4-BE49-F238E27FC236}">
                <a16:creationId xmlns:a16="http://schemas.microsoft.com/office/drawing/2014/main" id="{C023A3B1-1D1A-9039-B37F-303445D3E1CC}"/>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16" name="Imagen 15">
            <a:extLst>
              <a:ext uri="{FF2B5EF4-FFF2-40B4-BE49-F238E27FC236}">
                <a16:creationId xmlns:a16="http://schemas.microsoft.com/office/drawing/2014/main" id="{B8A04CC9-FBCD-6837-4FB6-753D4679A886}"/>
              </a:ext>
            </a:extLst>
          </p:cNvPr>
          <p:cNvPicPr>
            <a:picLocks noChangeAspect="1"/>
          </p:cNvPicPr>
          <p:nvPr/>
        </p:nvPicPr>
        <p:blipFill>
          <a:blip r:embed="rId5"/>
          <a:stretch>
            <a:fillRect/>
          </a:stretch>
        </p:blipFill>
        <p:spPr>
          <a:xfrm>
            <a:off x="659975" y="482328"/>
            <a:ext cx="2161177" cy="446115"/>
          </a:xfrm>
          <a:prstGeom prst="rect">
            <a:avLst/>
          </a:prstGeom>
        </p:spPr>
      </p:pic>
      <p:pic>
        <p:nvPicPr>
          <p:cNvPr id="17" name="Imagen 16">
            <a:extLst>
              <a:ext uri="{FF2B5EF4-FFF2-40B4-BE49-F238E27FC236}">
                <a16:creationId xmlns:a16="http://schemas.microsoft.com/office/drawing/2014/main" id="{44FF9F2A-2B96-9B75-DC79-874BBBB6DFFF}"/>
              </a:ext>
            </a:extLst>
          </p:cNvPr>
          <p:cNvPicPr>
            <a:picLocks noChangeAspect="1"/>
          </p:cNvPicPr>
          <p:nvPr/>
        </p:nvPicPr>
        <p:blipFill>
          <a:blip r:embed="rId6"/>
          <a:stretch>
            <a:fillRect/>
          </a:stretch>
        </p:blipFill>
        <p:spPr>
          <a:xfrm>
            <a:off x="2271290" y="1547858"/>
            <a:ext cx="4225763" cy="2773157"/>
          </a:xfrm>
          <a:prstGeom prst="rect">
            <a:avLst/>
          </a:prstGeom>
        </p:spPr>
      </p:pic>
      <p:sp>
        <p:nvSpPr>
          <p:cNvPr id="18" name="CuadroTexto 17">
            <a:extLst>
              <a:ext uri="{FF2B5EF4-FFF2-40B4-BE49-F238E27FC236}">
                <a16:creationId xmlns:a16="http://schemas.microsoft.com/office/drawing/2014/main" id="{9CFE68EA-772F-A196-0ABC-C1CC27708C62}"/>
              </a:ext>
            </a:extLst>
          </p:cNvPr>
          <p:cNvSpPr txBox="1"/>
          <p:nvPr/>
        </p:nvSpPr>
        <p:spPr>
          <a:xfrm>
            <a:off x="6632824" y="2401613"/>
            <a:ext cx="3845706"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¿Publica toda su vida privada en redes? ¿No tiene claves estables en sus cuentas? ¡Manténgase alerta siempre y cuide de su vida personal y privada!, esté prevenido ante situaciones como los delitos informáticos y conozca qué hacer en caso de vivenciarlo.</a:t>
            </a:r>
          </a:p>
          <a:p>
            <a:endParaRPr lang="es-CO" sz="1200" dirty="0">
              <a:solidFill>
                <a:srgbClr val="2B2B2B"/>
              </a:solidFill>
              <a:latin typeface="Arial" panose="020B0604020202020204" pitchFamily="34" charset="0"/>
              <a:cs typeface="Arial" panose="020B0604020202020204" pitchFamily="34" charset="0"/>
            </a:endParaRPr>
          </a:p>
        </p:txBody>
      </p:sp>
      <p:pic>
        <p:nvPicPr>
          <p:cNvPr id="25" name="Imagen 24">
            <a:extLst>
              <a:ext uri="{FF2B5EF4-FFF2-40B4-BE49-F238E27FC236}">
                <a16:creationId xmlns:a16="http://schemas.microsoft.com/office/drawing/2014/main" id="{F3775710-F473-BB35-AACD-B30D4E19CEDE}"/>
              </a:ext>
            </a:extLst>
          </p:cNvPr>
          <p:cNvPicPr>
            <a:picLocks noChangeAspect="1"/>
          </p:cNvPicPr>
          <p:nvPr/>
        </p:nvPicPr>
        <p:blipFill>
          <a:blip r:embed="rId7"/>
          <a:stretch>
            <a:fillRect/>
          </a:stretch>
        </p:blipFill>
        <p:spPr>
          <a:xfrm>
            <a:off x="10106771" y="452035"/>
            <a:ext cx="1422400" cy="337640"/>
          </a:xfrm>
          <a:prstGeom prst="rect">
            <a:avLst/>
          </a:prstGeom>
        </p:spPr>
      </p:pic>
      <p:grpSp>
        <p:nvGrpSpPr>
          <p:cNvPr id="3" name="Grupo 2">
            <a:extLst>
              <a:ext uri="{FF2B5EF4-FFF2-40B4-BE49-F238E27FC236}">
                <a16:creationId xmlns:a16="http://schemas.microsoft.com/office/drawing/2014/main" id="{84C1AC87-3151-CC63-B7D8-34FA9CBC2F03}"/>
              </a:ext>
            </a:extLst>
          </p:cNvPr>
          <p:cNvGrpSpPr/>
          <p:nvPr/>
        </p:nvGrpSpPr>
        <p:grpSpPr>
          <a:xfrm>
            <a:off x="6632825" y="3842657"/>
            <a:ext cx="3991632" cy="1197430"/>
            <a:chOff x="6632825" y="3842657"/>
            <a:chExt cx="3991632" cy="1197430"/>
          </a:xfrm>
        </p:grpSpPr>
        <p:sp>
          <p:nvSpPr>
            <p:cNvPr id="32" name="Rectángulo redondeado 31">
              <a:hlinkClick r:id="rId8" action="ppaction://hlinksldjump"/>
              <a:extLst>
                <a:ext uri="{FF2B5EF4-FFF2-40B4-BE49-F238E27FC236}">
                  <a16:creationId xmlns:a16="http://schemas.microsoft.com/office/drawing/2014/main" id="{F661CA01-DDC6-11D1-6C5F-E7FA0948D44D}"/>
                </a:ext>
              </a:extLst>
            </p:cNvPr>
            <p:cNvSpPr/>
            <p:nvPr/>
          </p:nvSpPr>
          <p:spPr>
            <a:xfrm>
              <a:off x="6632825" y="3842657"/>
              <a:ext cx="3991632" cy="1197430"/>
            </a:xfrm>
            <a:prstGeom prst="roundRect">
              <a:avLst/>
            </a:prstGeom>
            <a:solidFill>
              <a:srgbClr val="009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9" name="CuadroTexto 18">
              <a:hlinkClick r:id="rId8" action="ppaction://hlinksldjump"/>
              <a:extLst>
                <a:ext uri="{FF2B5EF4-FFF2-40B4-BE49-F238E27FC236}">
                  <a16:creationId xmlns:a16="http://schemas.microsoft.com/office/drawing/2014/main" id="{27169649-4355-F8D1-4D29-26901CF7340E}"/>
                </a:ext>
              </a:extLst>
            </p:cNvPr>
            <p:cNvSpPr txBox="1"/>
            <p:nvPr/>
          </p:nvSpPr>
          <p:spPr>
            <a:xfrm>
              <a:off x="6925055" y="3956905"/>
              <a:ext cx="2903190" cy="1015663"/>
            </a:xfrm>
            <a:prstGeom prst="rect">
              <a:avLst/>
            </a:prstGeom>
            <a:noFill/>
            <a:ln>
              <a:noFill/>
            </a:ln>
          </p:spPr>
          <p:txBody>
            <a:bodyPr wrap="square" rtlCol="0">
              <a:spAutoFit/>
            </a:bodyPr>
            <a:lstStyle/>
            <a:p>
              <a:r>
                <a:rPr lang="es-CO" sz="1200" b="1" dirty="0">
                  <a:solidFill>
                    <a:srgbClr val="FFE16F"/>
                  </a:solidFill>
                  <a:latin typeface="Arial" panose="020B0604020202020204" pitchFamily="34" charset="0"/>
                  <a:cs typeface="Arial" panose="020B0604020202020204" pitchFamily="34" charset="0"/>
                </a:rPr>
                <a:t>Traemos una actividad interactiva </a:t>
              </a:r>
              <a:r>
                <a:rPr lang="es-CO" sz="1200" dirty="0">
                  <a:solidFill>
                    <a:schemeClr val="bg1"/>
                  </a:solidFill>
                  <a:latin typeface="Arial" panose="020B0604020202020204" pitchFamily="34" charset="0"/>
                  <a:cs typeface="Arial" panose="020B0604020202020204" pitchFamily="34" charset="0"/>
                </a:rPr>
                <a:t>que podrá ayudarlo a conocer qué hacer antes, durante y después de vivenciar un riesgo como los delitos informáticos.</a:t>
              </a:r>
            </a:p>
          </p:txBody>
        </p:sp>
        <p:cxnSp>
          <p:nvCxnSpPr>
            <p:cNvPr id="46" name="Conector recto 45">
              <a:hlinkClick r:id="rId8" action="ppaction://hlinksldjump"/>
              <a:extLst>
                <a:ext uri="{FF2B5EF4-FFF2-40B4-BE49-F238E27FC236}">
                  <a16:creationId xmlns:a16="http://schemas.microsoft.com/office/drawing/2014/main" id="{EBEEDE6B-D9A5-197A-B15E-6DD99CA14702}"/>
                </a:ext>
              </a:extLst>
            </p:cNvPr>
            <p:cNvCxnSpPr>
              <a:cxnSpLocks/>
            </p:cNvCxnSpPr>
            <p:nvPr/>
          </p:nvCxnSpPr>
          <p:spPr>
            <a:xfrm>
              <a:off x="9651845" y="4068628"/>
              <a:ext cx="0" cy="75745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47" name="Imagen 46">
              <a:hlinkClick r:id="rId8" action="ppaction://hlinksldjump"/>
              <a:extLst>
                <a:ext uri="{FF2B5EF4-FFF2-40B4-BE49-F238E27FC236}">
                  <a16:creationId xmlns:a16="http://schemas.microsoft.com/office/drawing/2014/main" id="{09F8D068-A1ED-C00C-AAA9-64CC7B9D081E}"/>
                </a:ext>
              </a:extLst>
            </p:cNvPr>
            <p:cNvPicPr>
              <a:picLocks noChangeAspect="1"/>
            </p:cNvPicPr>
            <p:nvPr/>
          </p:nvPicPr>
          <p:blipFill>
            <a:blip r:embed="rId9"/>
            <a:stretch>
              <a:fillRect/>
            </a:stretch>
          </p:blipFill>
          <p:spPr>
            <a:xfrm>
              <a:off x="9808871" y="4171866"/>
              <a:ext cx="510796" cy="510796"/>
            </a:xfrm>
            <a:prstGeom prst="rect">
              <a:avLst/>
            </a:prstGeom>
          </p:spPr>
        </p:pic>
      </p:grpSp>
      <p:pic>
        <p:nvPicPr>
          <p:cNvPr id="49" name="Imagen 48">
            <a:extLst>
              <a:ext uri="{FF2B5EF4-FFF2-40B4-BE49-F238E27FC236}">
                <a16:creationId xmlns:a16="http://schemas.microsoft.com/office/drawing/2014/main" id="{06D4BC53-B0CC-9F55-D85C-C88E32236FA5}"/>
              </a:ext>
            </a:extLst>
          </p:cNvPr>
          <p:cNvPicPr>
            <a:picLocks noChangeAspect="1"/>
          </p:cNvPicPr>
          <p:nvPr/>
        </p:nvPicPr>
        <p:blipFill>
          <a:blip r:embed="rId7"/>
          <a:stretch>
            <a:fillRect/>
          </a:stretch>
        </p:blipFill>
        <p:spPr>
          <a:xfrm>
            <a:off x="713118" y="2733467"/>
            <a:ext cx="1422400" cy="337640"/>
          </a:xfrm>
          <a:prstGeom prst="rect">
            <a:avLst/>
          </a:prstGeom>
        </p:spPr>
      </p:pic>
      <p:pic>
        <p:nvPicPr>
          <p:cNvPr id="2" name="Imagen 1">
            <a:extLst>
              <a:ext uri="{FF2B5EF4-FFF2-40B4-BE49-F238E27FC236}">
                <a16:creationId xmlns:a16="http://schemas.microsoft.com/office/drawing/2014/main" id="{F67299C3-3E8B-851D-6802-DB5C6A671B3A}"/>
              </a:ext>
            </a:extLst>
          </p:cNvPr>
          <p:cNvPicPr>
            <a:picLocks noChangeAspect="1"/>
          </p:cNvPicPr>
          <p:nvPr/>
        </p:nvPicPr>
        <p:blipFill>
          <a:blip r:embed="rId10"/>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218387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48320"/>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 aumentar las posibilidades de continuar con el recorrido advirtiendo y sorteando los peligros de ser víctimas de 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13944"/>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0"/>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403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02C47FE2-5428-894D-ACE0-FB8CE5E01A41}"/>
              </a:ext>
            </a:extLst>
          </p:cNvPr>
          <p:cNvSpPr/>
          <p:nvPr/>
        </p:nvSpPr>
        <p:spPr>
          <a:xfrm>
            <a:off x="8376906" y="5630620"/>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121910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15498"/>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627881"/>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612381"/>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750680"/>
            <a:ext cx="4662587" cy="230832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Por otro lado, el padre está en una zona de coworking, con red </a:t>
            </a:r>
            <a:r>
              <a:rPr lang="es-CO" sz="1200" dirty="0" err="1">
                <a:latin typeface="Arial" panose="020B0604020202020204" pitchFamily="34" charset="0"/>
                <a:cs typeface="Arial" panose="020B0604020202020204" pitchFamily="34" charset="0"/>
              </a:rPr>
              <a:t>Wi</a:t>
            </a:r>
            <a:r>
              <a:rPr lang="es-CO" sz="1200" dirty="0">
                <a:latin typeface="Arial" panose="020B0604020202020204" pitchFamily="34" charset="0"/>
                <a:cs typeface="Arial" panose="020B0604020202020204" pitchFamily="34" charset="0"/>
              </a:rPr>
              <a:t>-Fi pública ya que hay una falla de red en su oficina.</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El padre aprovecha, considera pagar servicios, y hacer compras por internet.</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No de clic en enlaces o archivos sospechosos adjuntos en un correo electrónico, no ingresar usuario y contraseña en links sospechosos que lleguen vía correo electrónico. Cambie sus contraseñas de manera periódica.</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150671"/>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39" y="1891152"/>
            <a:ext cx="2374331"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padre hace sus pagos, compra en diferentes sitios y no verifica que sea sitios seguros de compra (sin el candado) Sus claves son 12345, porque después las olvida y nadie lo conoce.</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260483"/>
            <a:ext cx="257604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padre, espera llegar a la casa o se conecta con los datos de su celular para pagar los servicios.</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353557" y="1962700"/>
            <a:ext cx="107950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Antes</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768358"/>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759739"/>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sp>
        <p:nvSpPr>
          <p:cNvPr id="41" name="Rectángulo 40">
            <a:hlinkClick r:id="rId10" action="ppaction://hlinksldjump"/>
            <a:extLst>
              <a:ext uri="{FF2B5EF4-FFF2-40B4-BE49-F238E27FC236}">
                <a16:creationId xmlns:a16="http://schemas.microsoft.com/office/drawing/2014/main" id="{72BFE76B-6792-E54D-82BD-2449D41BB16F}"/>
              </a:ext>
            </a:extLst>
          </p:cNvPr>
          <p:cNvSpPr/>
          <p:nvPr/>
        </p:nvSpPr>
        <p:spPr>
          <a:xfrm>
            <a:off x="6726760" y="376736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2" name="Rectángulo 41">
            <a:hlinkClick r:id="rId11" action="ppaction://hlinksldjump"/>
            <a:extLst>
              <a:ext uri="{FF2B5EF4-FFF2-40B4-BE49-F238E27FC236}">
                <a16:creationId xmlns:a16="http://schemas.microsoft.com/office/drawing/2014/main" id="{ADB2F587-858F-5D42-8942-FB0509E07EC9}"/>
              </a:ext>
            </a:extLst>
          </p:cNvPr>
          <p:cNvSpPr/>
          <p:nvPr/>
        </p:nvSpPr>
        <p:spPr>
          <a:xfrm>
            <a:off x="9687720" y="3613256"/>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B3CEAC12-6202-8048-B704-77E7C9AE31EF}"/>
              </a:ext>
            </a:extLst>
          </p:cNvPr>
          <p:cNvPicPr>
            <a:picLocks noChangeAspect="1"/>
          </p:cNvPicPr>
          <p:nvPr/>
        </p:nvPicPr>
        <p:blipFill>
          <a:blip r:embed="rId12"/>
          <a:stretch>
            <a:fillRect/>
          </a:stretch>
        </p:blipFill>
        <p:spPr>
          <a:xfrm>
            <a:off x="7097065" y="4214874"/>
            <a:ext cx="4795663" cy="2407650"/>
          </a:xfrm>
          <a:prstGeom prst="rect">
            <a:avLst/>
          </a:prstGeom>
        </p:spPr>
      </p:pic>
      <p:pic>
        <p:nvPicPr>
          <p:cNvPr id="43" name="Imagen 42">
            <a:extLst>
              <a:ext uri="{FF2B5EF4-FFF2-40B4-BE49-F238E27FC236}">
                <a16:creationId xmlns:a16="http://schemas.microsoft.com/office/drawing/2014/main" id="{BDFEA619-A379-C742-89EC-F9A0352BCCDC}"/>
              </a:ext>
            </a:extLst>
          </p:cNvPr>
          <p:cNvPicPr>
            <a:picLocks noChangeAspect="1"/>
          </p:cNvPicPr>
          <p:nvPr/>
        </p:nvPicPr>
        <p:blipFill>
          <a:blip r:embed="rId13"/>
          <a:stretch>
            <a:fillRect/>
          </a:stretch>
        </p:blipFill>
        <p:spPr>
          <a:xfrm>
            <a:off x="663211" y="6040238"/>
            <a:ext cx="5432789" cy="398405"/>
          </a:xfrm>
          <a:prstGeom prst="rect">
            <a:avLst/>
          </a:prstGeom>
        </p:spPr>
      </p:pic>
      <p:sp>
        <p:nvSpPr>
          <p:cNvPr id="44" name="Elipse 43">
            <a:extLst>
              <a:ext uri="{FF2B5EF4-FFF2-40B4-BE49-F238E27FC236}">
                <a16:creationId xmlns:a16="http://schemas.microsoft.com/office/drawing/2014/main" id="{97B42085-F6B0-1B4A-A075-CDABCEE6A78F}"/>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Elipse 44">
            <a:extLst>
              <a:ext uri="{FF2B5EF4-FFF2-40B4-BE49-F238E27FC236}">
                <a16:creationId xmlns:a16="http://schemas.microsoft.com/office/drawing/2014/main" id="{6CE95A26-8E70-BD4E-8642-B4A3D6186F67}"/>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Elipse 45">
            <a:extLst>
              <a:ext uri="{FF2B5EF4-FFF2-40B4-BE49-F238E27FC236}">
                <a16:creationId xmlns:a16="http://schemas.microsoft.com/office/drawing/2014/main" id="{AAFB07F5-524C-274F-97F5-394F6930C0BE}"/>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Elipse 46">
            <a:extLst>
              <a:ext uri="{FF2B5EF4-FFF2-40B4-BE49-F238E27FC236}">
                <a16:creationId xmlns:a16="http://schemas.microsoft.com/office/drawing/2014/main" id="{63C2357C-709B-5E44-884E-09BF68C047BC}"/>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a:extLst>
              <a:ext uri="{FF2B5EF4-FFF2-40B4-BE49-F238E27FC236}">
                <a16:creationId xmlns:a16="http://schemas.microsoft.com/office/drawing/2014/main" id="{C749BD98-5B94-0A4C-8902-C3333ED1C396}"/>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a:extLst>
              <a:ext uri="{FF2B5EF4-FFF2-40B4-BE49-F238E27FC236}">
                <a16:creationId xmlns:a16="http://schemas.microsoft.com/office/drawing/2014/main" id="{AD636AD1-3773-194B-A29A-4F28B0ACDA86}"/>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CuadroTexto 49">
            <a:extLst>
              <a:ext uri="{FF2B5EF4-FFF2-40B4-BE49-F238E27FC236}">
                <a16:creationId xmlns:a16="http://schemas.microsoft.com/office/drawing/2014/main" id="{FCACA1AA-BF6D-044F-A323-DF5CA46311FC}"/>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51" name="CuadroTexto 50">
            <a:extLst>
              <a:ext uri="{FF2B5EF4-FFF2-40B4-BE49-F238E27FC236}">
                <a16:creationId xmlns:a16="http://schemas.microsoft.com/office/drawing/2014/main" id="{C81B7049-3E74-054D-89A3-2688AFCDDFE0}"/>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52" name="Elipse 51">
            <a:extLst>
              <a:ext uri="{FF2B5EF4-FFF2-40B4-BE49-F238E27FC236}">
                <a16:creationId xmlns:a16="http://schemas.microsoft.com/office/drawing/2014/main" id="{AE2077EE-0403-8841-AAB8-215CE7594E6F}"/>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a:extLst>
              <a:ext uri="{FF2B5EF4-FFF2-40B4-BE49-F238E27FC236}">
                <a16:creationId xmlns:a16="http://schemas.microsoft.com/office/drawing/2014/main" id="{A73D9EAF-7FF8-3741-AC31-7E40DA0CA11A}"/>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Elipse 53">
            <a:extLst>
              <a:ext uri="{FF2B5EF4-FFF2-40B4-BE49-F238E27FC236}">
                <a16:creationId xmlns:a16="http://schemas.microsoft.com/office/drawing/2014/main" id="{D83D360B-20B7-6345-AF24-2ED8B0B350D8}"/>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75A7AFFD-AA14-7D41-841F-FF62F5967C49}"/>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DB0125D6-00EE-1C4C-85F1-CC9CD7C6B0D9}"/>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a:extLst>
              <a:ext uri="{FF2B5EF4-FFF2-40B4-BE49-F238E27FC236}">
                <a16:creationId xmlns:a16="http://schemas.microsoft.com/office/drawing/2014/main" id="{FC51B6BD-7667-6D48-8F37-6EE436FA05A9}"/>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CuadroTexto 57">
            <a:extLst>
              <a:ext uri="{FF2B5EF4-FFF2-40B4-BE49-F238E27FC236}">
                <a16:creationId xmlns:a16="http://schemas.microsoft.com/office/drawing/2014/main" id="{4454E2E5-5722-5A40-910D-90C9B79A5F5A}"/>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59" name="Cheurón 58">
            <a:extLst>
              <a:ext uri="{FF2B5EF4-FFF2-40B4-BE49-F238E27FC236}">
                <a16:creationId xmlns:a16="http://schemas.microsoft.com/office/drawing/2014/main" id="{41A144D0-17D0-A643-8D0F-97FE5174D3F5}"/>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60" name="Imagen 59">
            <a:extLst>
              <a:ext uri="{FF2B5EF4-FFF2-40B4-BE49-F238E27FC236}">
                <a16:creationId xmlns:a16="http://schemas.microsoft.com/office/drawing/2014/main" id="{C872CE10-11D8-F94F-902B-D73F814C8F19}"/>
              </a:ext>
            </a:extLst>
          </p:cNvPr>
          <p:cNvPicPr>
            <a:picLocks noChangeAspect="1"/>
          </p:cNvPicPr>
          <p:nvPr/>
        </p:nvPicPr>
        <p:blipFill>
          <a:blip r:embed="rId14"/>
          <a:stretch>
            <a:fillRect/>
          </a:stretch>
        </p:blipFill>
        <p:spPr>
          <a:xfrm>
            <a:off x="560150" y="5981083"/>
            <a:ext cx="608132" cy="530291"/>
          </a:xfrm>
          <a:prstGeom prst="rect">
            <a:avLst/>
          </a:prstGeom>
        </p:spPr>
      </p:pic>
    </p:spTree>
    <p:extLst>
      <p:ext uri="{BB962C8B-B14F-4D97-AF65-F5344CB8AC3E}">
        <p14:creationId xmlns:p14="http://schemas.microsoft.com/office/powerpoint/2010/main" val="2330810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 se percatan de las claves, y usan los datos usados para las compran y roban la información.</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AC038761-25C3-F147-9639-21DEB42606B1}"/>
              </a:ext>
            </a:extLst>
          </p:cNvPr>
          <p:cNvSpPr/>
          <p:nvPr/>
        </p:nvSpPr>
        <p:spPr>
          <a:xfrm>
            <a:off x="8281182" y="415641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A2427A7D-1550-8546-93BF-FED032309513}"/>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1582622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40571"/>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 aumentar las posibilidades de continuar con el recorrido advirtiendo y sorteando los peligros de ser víctimas de 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06195"/>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2"/>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558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311EC0E7-1B3B-5549-B775-80A1D0BB55DB}"/>
              </a:ext>
            </a:extLst>
          </p:cNvPr>
          <p:cNvSpPr/>
          <p:nvPr/>
        </p:nvSpPr>
        <p:spPr>
          <a:xfrm>
            <a:off x="8376906" y="561512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71280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68534A0F-B8E6-F04E-B6AC-D04C750270CB}"/>
              </a:ext>
            </a:extLst>
          </p:cNvPr>
          <p:cNvPicPr>
            <a:picLocks noChangeAspect="1"/>
          </p:cNvPicPr>
          <p:nvPr/>
        </p:nvPicPr>
        <p:blipFill>
          <a:blip r:embed="rId2"/>
          <a:stretch>
            <a:fillRect/>
          </a:stretch>
        </p:blipFill>
        <p:spPr>
          <a:xfrm>
            <a:off x="-32085" y="0"/>
            <a:ext cx="12192551" cy="6898268"/>
          </a:xfrm>
          <a:prstGeom prst="rect">
            <a:avLst/>
          </a:prstGeom>
        </p:spPr>
      </p:pic>
      <p:pic>
        <p:nvPicPr>
          <p:cNvPr id="24" name="Imagen 23">
            <a:extLst>
              <a:ext uri="{FF2B5EF4-FFF2-40B4-BE49-F238E27FC236}">
                <a16:creationId xmlns:a16="http://schemas.microsoft.com/office/drawing/2014/main" id="{98A710C7-BAAE-0B44-97BE-238CFB674EA1}"/>
              </a:ext>
            </a:extLst>
          </p:cNvPr>
          <p:cNvPicPr>
            <a:picLocks noChangeAspect="1"/>
          </p:cNvPicPr>
          <p:nvPr/>
        </p:nvPicPr>
        <p:blipFill>
          <a:blip r:embed="rId3"/>
          <a:stretch>
            <a:fillRect/>
          </a:stretch>
        </p:blipFill>
        <p:spPr>
          <a:xfrm>
            <a:off x="-32084" y="3156202"/>
            <a:ext cx="12224084" cy="3742066"/>
          </a:xfrm>
          <a:prstGeom prst="rect">
            <a:avLst/>
          </a:prstGeom>
        </p:spPr>
      </p:pic>
      <p:sp>
        <p:nvSpPr>
          <p:cNvPr id="25" name="CuadroTexto 24">
            <a:extLst>
              <a:ext uri="{FF2B5EF4-FFF2-40B4-BE49-F238E27FC236}">
                <a16:creationId xmlns:a16="http://schemas.microsoft.com/office/drawing/2014/main" id="{D72C70CC-6FFE-204D-9C66-69296E090245}"/>
              </a:ext>
            </a:extLst>
          </p:cNvPr>
          <p:cNvSpPr txBox="1"/>
          <p:nvPr/>
        </p:nvSpPr>
        <p:spPr>
          <a:xfrm>
            <a:off x="3056076" y="1848151"/>
            <a:ext cx="6016228" cy="2616101"/>
          </a:xfrm>
          <a:prstGeom prst="rect">
            <a:avLst/>
          </a:prstGeom>
          <a:noFill/>
        </p:spPr>
        <p:txBody>
          <a:bodyPr wrap="square" rtlCol="0">
            <a:spAutoFit/>
          </a:bodyPr>
          <a:lstStyle/>
          <a:p>
            <a:pPr algn="ctr"/>
            <a:r>
              <a:rPr lang="es-CO" sz="1600" b="1" i="1" dirty="0">
                <a:solidFill>
                  <a:srgbClr val="009056"/>
                </a:solidFill>
                <a:latin typeface="Arial" panose="020B0604020202020204" pitchFamily="34" charset="0"/>
                <a:cs typeface="Arial" panose="020B0604020202020204" pitchFamily="34" charset="0"/>
              </a:rPr>
              <a:t>Recomendaciones:</a:t>
            </a:r>
          </a:p>
          <a:p>
            <a:pPr algn="ctr"/>
            <a:endParaRPr lang="es-CO" sz="1200" b="1" i="1" dirty="0"/>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Al ingresar o hacer uso de los servicios web de las redes sociales, lea las instrucciones, condiciones de uso y privacidad de las aplicaciones por utilizar.</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Saber que en el momento de disponer de este servicio se abre una puerta en su equipo que puede ser utilizada por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 para acceder a su información.</a:t>
            </a:r>
          </a:p>
          <a:p>
            <a:pPr algn="ct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Tenga cuidado con la información de contacto que usted deje disponible en su perfil, un número telefónico o su dirección de residencia en manos indebidas le pueden generar riesgos innecesarios.</a:t>
            </a:r>
          </a:p>
          <a:p>
            <a:pPr marL="171450" indent="-171450" algn="ctr">
              <a:buFont typeface="Wingdings" pitchFamily="2" charset="2"/>
              <a:buChar char="ü"/>
            </a:pPr>
            <a:endParaRPr lang="es-CO" sz="1600" i="1" dirty="0">
              <a:solidFill>
                <a:srgbClr val="009056"/>
              </a:solidFill>
              <a:latin typeface="Arial" panose="020B0604020202020204" pitchFamily="34" charset="0"/>
              <a:cs typeface="Arial" panose="020B0604020202020204" pitchFamily="34" charset="0"/>
            </a:endParaRPr>
          </a:p>
        </p:txBody>
      </p:sp>
      <p:pic>
        <p:nvPicPr>
          <p:cNvPr id="26" name="Imagen 25">
            <a:extLst>
              <a:ext uri="{FF2B5EF4-FFF2-40B4-BE49-F238E27FC236}">
                <a16:creationId xmlns:a16="http://schemas.microsoft.com/office/drawing/2014/main" id="{C86341A4-EFAB-8A49-91A7-3B8BC49BFB4A}"/>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27" name="Imagen 26">
            <a:extLst>
              <a:ext uri="{FF2B5EF4-FFF2-40B4-BE49-F238E27FC236}">
                <a16:creationId xmlns:a16="http://schemas.microsoft.com/office/drawing/2014/main" id="{513D7068-E4D1-0744-B20B-0FA6582CE22F}"/>
              </a:ext>
            </a:extLst>
          </p:cNvPr>
          <p:cNvPicPr>
            <a:picLocks noChangeAspect="1"/>
          </p:cNvPicPr>
          <p:nvPr/>
        </p:nvPicPr>
        <p:blipFill>
          <a:blip r:embed="rId5"/>
          <a:stretch>
            <a:fillRect/>
          </a:stretch>
        </p:blipFill>
        <p:spPr>
          <a:xfrm>
            <a:off x="659975" y="482328"/>
            <a:ext cx="2161177" cy="446115"/>
          </a:xfrm>
          <a:prstGeom prst="rect">
            <a:avLst/>
          </a:prstGeom>
        </p:spPr>
      </p:pic>
      <p:pic>
        <p:nvPicPr>
          <p:cNvPr id="28" name="Imagen 27">
            <a:extLst>
              <a:ext uri="{FF2B5EF4-FFF2-40B4-BE49-F238E27FC236}">
                <a16:creationId xmlns:a16="http://schemas.microsoft.com/office/drawing/2014/main" id="{345181B6-BE5E-7C4F-8F51-B9DD73CE1C4D}"/>
              </a:ext>
            </a:extLst>
          </p:cNvPr>
          <p:cNvPicPr>
            <a:picLocks noChangeAspect="1"/>
          </p:cNvPicPr>
          <p:nvPr/>
        </p:nvPicPr>
        <p:blipFill>
          <a:blip r:embed="rId6"/>
          <a:stretch>
            <a:fillRect/>
          </a:stretch>
        </p:blipFill>
        <p:spPr>
          <a:xfrm>
            <a:off x="10106771" y="452035"/>
            <a:ext cx="1422400" cy="337640"/>
          </a:xfrm>
          <a:prstGeom prst="rect">
            <a:avLst/>
          </a:prstGeom>
        </p:spPr>
      </p:pic>
      <p:pic>
        <p:nvPicPr>
          <p:cNvPr id="29" name="Imagen 28">
            <a:extLst>
              <a:ext uri="{FF2B5EF4-FFF2-40B4-BE49-F238E27FC236}">
                <a16:creationId xmlns:a16="http://schemas.microsoft.com/office/drawing/2014/main" id="{A58FB447-E25E-3C4F-826A-5F4DB567EDB1}"/>
              </a:ext>
            </a:extLst>
          </p:cNvPr>
          <p:cNvPicPr>
            <a:picLocks noChangeAspect="1"/>
          </p:cNvPicPr>
          <p:nvPr/>
        </p:nvPicPr>
        <p:blipFill>
          <a:blip r:embed="rId6"/>
          <a:stretch>
            <a:fillRect/>
          </a:stretch>
        </p:blipFill>
        <p:spPr>
          <a:xfrm>
            <a:off x="713118" y="2733467"/>
            <a:ext cx="1422400" cy="337640"/>
          </a:xfrm>
          <a:prstGeom prst="rect">
            <a:avLst/>
          </a:prstGeom>
        </p:spPr>
      </p:pic>
      <p:pic>
        <p:nvPicPr>
          <p:cNvPr id="30" name="Imagen 29">
            <a:extLst>
              <a:ext uri="{FF2B5EF4-FFF2-40B4-BE49-F238E27FC236}">
                <a16:creationId xmlns:a16="http://schemas.microsoft.com/office/drawing/2014/main" id="{43855622-CD24-7F4B-94D5-3008BE34BB30}"/>
              </a:ext>
            </a:extLst>
          </p:cNvPr>
          <p:cNvPicPr>
            <a:picLocks noChangeAspect="1"/>
          </p:cNvPicPr>
          <p:nvPr/>
        </p:nvPicPr>
        <p:blipFill>
          <a:blip r:embed="rId7"/>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2354277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0"/>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469685"/>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69685"/>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9416" y="2750680"/>
            <a:ext cx="4662587" cy="230832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lunes en la tarde, alguien se comunica con el joven y le informa que su mamá está secuestrada y que si quieren que siga bien y sea liberada, deben entregar las cosas de valor que tienen en la casa. El delincuente le informa que su mamá trabaja en la empresa XXX y le dice toda la información obtenida.</a:t>
            </a:r>
          </a:p>
          <a:p>
            <a:endParaRPr lang="es-CO" sz="1200" b="1"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El joven y su hermana se asustan mucho.</a:t>
            </a:r>
          </a:p>
          <a:p>
            <a:endParaRPr lang="es-CO" sz="1200" b="1" i="1" dirty="0">
              <a:solidFill>
                <a:srgbClr val="009056"/>
              </a:solidFill>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Conserve la calma, llame a un adulto, familiar que lo pueda ayudar.</a:t>
            </a:r>
            <a:endParaRPr lang="es-CO" sz="1200" b="1" i="1" dirty="0">
              <a:latin typeface="Arial" panose="020B0604020202020204" pitchFamily="34" charset="0"/>
              <a:cs typeface="Arial" panose="020B0604020202020204" pitchFamily="34" charset="0"/>
            </a:endParaRPr>
          </a:p>
          <a:p>
            <a:endParaRPr lang="es-CO" sz="12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658904"/>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40" y="2490540"/>
            <a:ext cx="2287844"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niños se asustan, pero llaman a sus padres. Al ver que no responden llaman a la policía y a otro familiar.</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525265"/>
            <a:ext cx="257604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niños se asustan, y entregan todas las cosas de valor que hay en su casa.</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304129" y="1962700"/>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610164"/>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617043"/>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B71C5A7-2FF2-D16E-9583-CC7394CC93BE}"/>
              </a:ext>
            </a:extLst>
          </p:cNvPr>
          <p:cNvPicPr>
            <a:picLocks noChangeAspect="1"/>
          </p:cNvPicPr>
          <p:nvPr/>
        </p:nvPicPr>
        <p:blipFill>
          <a:blip r:embed="rId10"/>
          <a:stretch>
            <a:fillRect/>
          </a:stretch>
        </p:blipFill>
        <p:spPr>
          <a:xfrm>
            <a:off x="663211" y="6040238"/>
            <a:ext cx="5432789" cy="398405"/>
          </a:xfrm>
          <a:prstGeom prst="rect">
            <a:avLst/>
          </a:prstGeom>
        </p:spPr>
      </p:pic>
      <p:sp>
        <p:nvSpPr>
          <p:cNvPr id="16" name="Elipse 15">
            <a:extLst>
              <a:ext uri="{FF2B5EF4-FFF2-40B4-BE49-F238E27FC236}">
                <a16:creationId xmlns:a16="http://schemas.microsoft.com/office/drawing/2014/main" id="{1521E9E3-2A62-9989-F256-75A01F42D44B}"/>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532C4958-64AD-D517-F04A-3896DC78E3A4}"/>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0752350-D8A5-BBE5-6BEF-6E4F882DBDA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E5A1081-3933-28E3-7171-07F742350EB9}"/>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a:extLst>
              <a:ext uri="{FF2B5EF4-FFF2-40B4-BE49-F238E27FC236}">
                <a16:creationId xmlns:a16="http://schemas.microsoft.com/office/drawing/2014/main" id="{5BD5178E-2400-220A-57A5-F54C3B85FA97}"/>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lipse 26">
            <a:extLst>
              <a:ext uri="{FF2B5EF4-FFF2-40B4-BE49-F238E27FC236}">
                <a16:creationId xmlns:a16="http://schemas.microsoft.com/office/drawing/2014/main" id="{C66B3676-C6E9-AC99-C648-E0D5F1AA65C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7EC5A6AE-3134-A5E9-6373-E843FB94763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1" name="CuadroTexto 30">
            <a:extLst>
              <a:ext uri="{FF2B5EF4-FFF2-40B4-BE49-F238E27FC236}">
                <a16:creationId xmlns:a16="http://schemas.microsoft.com/office/drawing/2014/main" id="{610AFFF1-9714-98F3-5BD0-DE68B45750D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2" name="Elipse 31">
            <a:extLst>
              <a:ext uri="{FF2B5EF4-FFF2-40B4-BE49-F238E27FC236}">
                <a16:creationId xmlns:a16="http://schemas.microsoft.com/office/drawing/2014/main" id="{C1BA0F62-D3A3-CDF8-8843-B6F94BC7367E}"/>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8DF04D21-E594-9497-2BA4-4925AD23C501}"/>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a:extLst>
              <a:ext uri="{FF2B5EF4-FFF2-40B4-BE49-F238E27FC236}">
                <a16:creationId xmlns:a16="http://schemas.microsoft.com/office/drawing/2014/main" id="{CDB5F2A6-CDBD-5859-18FA-10C6272DE64C}"/>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a:extLst>
              <a:ext uri="{FF2B5EF4-FFF2-40B4-BE49-F238E27FC236}">
                <a16:creationId xmlns:a16="http://schemas.microsoft.com/office/drawing/2014/main" id="{35FBD55D-0810-D833-F3B6-2AF9D24CD905}"/>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09859DDE-052B-9EE0-DD66-0FAD04F8B4A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E95AD017-D2B5-12B7-2C5A-79CB55E78C74}"/>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D4E797BA-E92D-2AB5-CAE5-68B44826828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39" name="Cheurón 38">
            <a:extLst>
              <a:ext uri="{FF2B5EF4-FFF2-40B4-BE49-F238E27FC236}">
                <a16:creationId xmlns:a16="http://schemas.microsoft.com/office/drawing/2014/main" id="{0B4C4B2A-AF05-6C81-9CC1-828AEDA1E12C}"/>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40" name="Imagen 39">
            <a:extLst>
              <a:ext uri="{FF2B5EF4-FFF2-40B4-BE49-F238E27FC236}">
                <a16:creationId xmlns:a16="http://schemas.microsoft.com/office/drawing/2014/main" id="{35841C07-5E19-A574-B9CB-85A79176FAEE}"/>
              </a:ext>
            </a:extLst>
          </p:cNvPr>
          <p:cNvPicPr>
            <a:picLocks noChangeAspect="1"/>
          </p:cNvPicPr>
          <p:nvPr/>
        </p:nvPicPr>
        <p:blipFill>
          <a:blip r:embed="rId11"/>
          <a:stretch>
            <a:fillRect/>
          </a:stretch>
        </p:blipFill>
        <p:spPr>
          <a:xfrm>
            <a:off x="3005098" y="5981083"/>
            <a:ext cx="608132" cy="530291"/>
          </a:xfrm>
          <a:prstGeom prst="rect">
            <a:avLst/>
          </a:prstGeom>
        </p:spPr>
      </p:pic>
      <p:sp>
        <p:nvSpPr>
          <p:cNvPr id="41" name="Rectángulo 40">
            <a:hlinkClick r:id="rId12" action="ppaction://hlinksldjump"/>
            <a:extLst>
              <a:ext uri="{FF2B5EF4-FFF2-40B4-BE49-F238E27FC236}">
                <a16:creationId xmlns:a16="http://schemas.microsoft.com/office/drawing/2014/main" id="{4EDFECDD-9305-9340-BCE8-7791FC57D756}"/>
              </a:ext>
            </a:extLst>
          </p:cNvPr>
          <p:cNvSpPr/>
          <p:nvPr/>
        </p:nvSpPr>
        <p:spPr>
          <a:xfrm>
            <a:off x="6786619" y="346081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a:hlinkClick r:id="rId13" action="ppaction://hlinksldjump"/>
            <a:extLst>
              <a:ext uri="{FF2B5EF4-FFF2-40B4-BE49-F238E27FC236}">
                <a16:creationId xmlns:a16="http://schemas.microsoft.com/office/drawing/2014/main" id="{C007F048-8C6A-F94E-B7B4-894531B29DC7}"/>
              </a:ext>
            </a:extLst>
          </p:cNvPr>
          <p:cNvSpPr/>
          <p:nvPr/>
        </p:nvSpPr>
        <p:spPr>
          <a:xfrm>
            <a:off x="9684133" y="3449158"/>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58C43FC7-D02F-5444-9022-081A024A357B}"/>
              </a:ext>
            </a:extLst>
          </p:cNvPr>
          <p:cNvPicPr>
            <a:picLocks noChangeAspect="1"/>
          </p:cNvPicPr>
          <p:nvPr/>
        </p:nvPicPr>
        <p:blipFill>
          <a:blip r:embed="rId14"/>
          <a:stretch>
            <a:fillRect/>
          </a:stretch>
        </p:blipFill>
        <p:spPr>
          <a:xfrm>
            <a:off x="8305203" y="3985987"/>
            <a:ext cx="1412999" cy="2529441"/>
          </a:xfrm>
          <a:prstGeom prst="rect">
            <a:avLst/>
          </a:prstGeom>
        </p:spPr>
      </p:pic>
      <p:sp>
        <p:nvSpPr>
          <p:cNvPr id="43" name="Elipse 42">
            <a:extLst>
              <a:ext uri="{FF2B5EF4-FFF2-40B4-BE49-F238E27FC236}">
                <a16:creationId xmlns:a16="http://schemas.microsoft.com/office/drawing/2014/main" id="{01511700-2061-0E46-B65E-A719EC94138D}"/>
              </a:ext>
            </a:extLst>
          </p:cNvPr>
          <p:cNvSpPr/>
          <p:nvPr/>
        </p:nvSpPr>
        <p:spPr>
          <a:xfrm>
            <a:off x="65994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74482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Son robados y hasta pueden ser golpeados o secuestrados por los delincuentes.</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47EB449E-A5DD-F940-AB0E-DE65E872F55F}"/>
              </a:ext>
            </a:extLst>
          </p:cNvPr>
          <p:cNvSpPr/>
          <p:nvPr/>
        </p:nvSpPr>
        <p:spPr>
          <a:xfrm>
            <a:off x="8258013" y="414259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F103DA28-94BF-0347-AF71-7B0ED3F40AC0}"/>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3046843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29066"/>
            <a:ext cx="2590433"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disminuye las posibilidades de ser victimas de este tipo de riesgo, al conservar la calma poder tener mejor toma de decisiones.</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94690"/>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38714"/>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40324"/>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DDA759CD-23C8-F145-B5B5-2707E8D52A3C}"/>
              </a:ext>
            </a:extLst>
          </p:cNvPr>
          <p:cNvSpPr/>
          <p:nvPr/>
        </p:nvSpPr>
        <p:spPr>
          <a:xfrm>
            <a:off x="8376906" y="560744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7972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6658" y="-20134"/>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469685"/>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69685"/>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9416" y="3054333"/>
            <a:ext cx="4662587" cy="138499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madre va a la casa para reunirse con los supuestos secuestradores y poder pagar, ella está muy consternada y no sabe qué hacer.</a:t>
            </a:r>
          </a:p>
          <a:p>
            <a:endParaRPr lang="es-CO" sz="1200" b="1" i="1" dirty="0">
              <a:solidFill>
                <a:srgbClr val="009056"/>
              </a:solidFill>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Llame a la policía y ponga la denuncia.</a:t>
            </a:r>
            <a:endParaRPr lang="es-CO" sz="1200" b="1" i="1" dirty="0">
              <a:latin typeface="Arial" panose="020B0604020202020204" pitchFamily="34" charset="0"/>
              <a:cs typeface="Arial" panose="020B0604020202020204" pitchFamily="34" charset="0"/>
            </a:endParaRPr>
          </a:p>
          <a:p>
            <a:endParaRPr lang="es-CO" sz="12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658904"/>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371931" y="2504097"/>
            <a:ext cx="2635547"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Va al banco, saca todo el dinero y lo lleva a la casa para entregarlo a los delincuentes.</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564294"/>
            <a:ext cx="2576046" cy="461665"/>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Llama a la policía y pone la denuncia.</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304129" y="1962700"/>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610164"/>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617043"/>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sp>
        <p:nvSpPr>
          <p:cNvPr id="42" name="Rectángulo 41">
            <a:hlinkClick r:id="rId10" action="ppaction://hlinksldjump"/>
            <a:extLst>
              <a:ext uri="{FF2B5EF4-FFF2-40B4-BE49-F238E27FC236}">
                <a16:creationId xmlns:a16="http://schemas.microsoft.com/office/drawing/2014/main" id="{634E3352-9B04-EA47-8A93-E213F470C922}"/>
              </a:ext>
            </a:extLst>
          </p:cNvPr>
          <p:cNvSpPr/>
          <p:nvPr/>
        </p:nvSpPr>
        <p:spPr>
          <a:xfrm>
            <a:off x="6786619" y="346081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42">
            <a:hlinkClick r:id="rId11" action="ppaction://hlinksldjump"/>
            <a:extLst>
              <a:ext uri="{FF2B5EF4-FFF2-40B4-BE49-F238E27FC236}">
                <a16:creationId xmlns:a16="http://schemas.microsoft.com/office/drawing/2014/main" id="{4CB39FEF-C32A-254A-AB75-00938C34852C}"/>
              </a:ext>
            </a:extLst>
          </p:cNvPr>
          <p:cNvSpPr/>
          <p:nvPr/>
        </p:nvSpPr>
        <p:spPr>
          <a:xfrm>
            <a:off x="9660776" y="3452463"/>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9DC91EAC-99C8-7C41-9D1C-FD4C3D8603CE}"/>
              </a:ext>
            </a:extLst>
          </p:cNvPr>
          <p:cNvPicPr>
            <a:picLocks noChangeAspect="1"/>
          </p:cNvPicPr>
          <p:nvPr/>
        </p:nvPicPr>
        <p:blipFill>
          <a:blip r:embed="rId12"/>
          <a:stretch>
            <a:fillRect/>
          </a:stretch>
        </p:blipFill>
        <p:spPr>
          <a:xfrm>
            <a:off x="7989174" y="3569472"/>
            <a:ext cx="2555476" cy="3057692"/>
          </a:xfrm>
          <a:prstGeom prst="rect">
            <a:avLst/>
          </a:prstGeom>
        </p:spPr>
      </p:pic>
      <p:pic>
        <p:nvPicPr>
          <p:cNvPr id="41" name="Imagen 40">
            <a:extLst>
              <a:ext uri="{FF2B5EF4-FFF2-40B4-BE49-F238E27FC236}">
                <a16:creationId xmlns:a16="http://schemas.microsoft.com/office/drawing/2014/main" id="{2E70E57B-D59A-144A-A6AE-EABD25739D34}"/>
              </a:ext>
            </a:extLst>
          </p:cNvPr>
          <p:cNvPicPr>
            <a:picLocks noChangeAspect="1"/>
          </p:cNvPicPr>
          <p:nvPr/>
        </p:nvPicPr>
        <p:blipFill>
          <a:blip r:embed="rId13"/>
          <a:stretch>
            <a:fillRect/>
          </a:stretch>
        </p:blipFill>
        <p:spPr>
          <a:xfrm>
            <a:off x="663211" y="6040238"/>
            <a:ext cx="5432789" cy="398405"/>
          </a:xfrm>
          <a:prstGeom prst="rect">
            <a:avLst/>
          </a:prstGeom>
        </p:spPr>
      </p:pic>
      <p:sp>
        <p:nvSpPr>
          <p:cNvPr id="44" name="Elipse 43">
            <a:extLst>
              <a:ext uri="{FF2B5EF4-FFF2-40B4-BE49-F238E27FC236}">
                <a16:creationId xmlns:a16="http://schemas.microsoft.com/office/drawing/2014/main" id="{2472E098-FAF5-1647-ABEC-FBB6CFEFC3FC}"/>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5" name="Elipse 44">
            <a:extLst>
              <a:ext uri="{FF2B5EF4-FFF2-40B4-BE49-F238E27FC236}">
                <a16:creationId xmlns:a16="http://schemas.microsoft.com/office/drawing/2014/main" id="{0FB86BD2-5155-714F-AAC1-0310DB4D5620}"/>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Elipse 45">
            <a:extLst>
              <a:ext uri="{FF2B5EF4-FFF2-40B4-BE49-F238E27FC236}">
                <a16:creationId xmlns:a16="http://schemas.microsoft.com/office/drawing/2014/main" id="{7747A52C-6670-B840-B36B-FC9E3AF8044B}"/>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Elipse 46">
            <a:extLst>
              <a:ext uri="{FF2B5EF4-FFF2-40B4-BE49-F238E27FC236}">
                <a16:creationId xmlns:a16="http://schemas.microsoft.com/office/drawing/2014/main" id="{BA49A289-1CC8-B246-96E2-8732702FF211}"/>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a:extLst>
              <a:ext uri="{FF2B5EF4-FFF2-40B4-BE49-F238E27FC236}">
                <a16:creationId xmlns:a16="http://schemas.microsoft.com/office/drawing/2014/main" id="{5F5607FD-9C64-2F42-A435-4CEB44E3DD99}"/>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a:extLst>
              <a:ext uri="{FF2B5EF4-FFF2-40B4-BE49-F238E27FC236}">
                <a16:creationId xmlns:a16="http://schemas.microsoft.com/office/drawing/2014/main" id="{0F03E39E-1594-7F45-B3CF-CE796BA96270}"/>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CuadroTexto 49">
            <a:extLst>
              <a:ext uri="{FF2B5EF4-FFF2-40B4-BE49-F238E27FC236}">
                <a16:creationId xmlns:a16="http://schemas.microsoft.com/office/drawing/2014/main" id="{F5B1BF80-2D4F-3A41-8B12-05AC011CF280}"/>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51" name="CuadroTexto 50">
            <a:extLst>
              <a:ext uri="{FF2B5EF4-FFF2-40B4-BE49-F238E27FC236}">
                <a16:creationId xmlns:a16="http://schemas.microsoft.com/office/drawing/2014/main" id="{E64C64ED-29EE-C34B-8FC6-A74096FEFC7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52" name="Elipse 51">
            <a:extLst>
              <a:ext uri="{FF2B5EF4-FFF2-40B4-BE49-F238E27FC236}">
                <a16:creationId xmlns:a16="http://schemas.microsoft.com/office/drawing/2014/main" id="{60CFBDC7-6108-7A41-80A3-029B879EC204}"/>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a:extLst>
              <a:ext uri="{FF2B5EF4-FFF2-40B4-BE49-F238E27FC236}">
                <a16:creationId xmlns:a16="http://schemas.microsoft.com/office/drawing/2014/main" id="{2F764B2F-BEC9-7B43-8B0C-8C6D34C597E6}"/>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Elipse 53">
            <a:extLst>
              <a:ext uri="{FF2B5EF4-FFF2-40B4-BE49-F238E27FC236}">
                <a16:creationId xmlns:a16="http://schemas.microsoft.com/office/drawing/2014/main" id="{30092D5F-CF17-0D4F-9BF4-F81D9166AAD3}"/>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A80661EC-AE4F-7C44-84EB-BEA900FE0139}"/>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25E4EF44-285B-4743-9628-C7C0E16BA59D}"/>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a:extLst>
              <a:ext uri="{FF2B5EF4-FFF2-40B4-BE49-F238E27FC236}">
                <a16:creationId xmlns:a16="http://schemas.microsoft.com/office/drawing/2014/main" id="{B62AE627-FF90-F54C-80BD-2C5EDEEC62E1}"/>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CuadroTexto 57">
            <a:extLst>
              <a:ext uri="{FF2B5EF4-FFF2-40B4-BE49-F238E27FC236}">
                <a16:creationId xmlns:a16="http://schemas.microsoft.com/office/drawing/2014/main" id="{2D5C3BE3-3E9A-C147-B807-EC3C801CD0DD}"/>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59" name="Cheurón 58">
            <a:extLst>
              <a:ext uri="{FF2B5EF4-FFF2-40B4-BE49-F238E27FC236}">
                <a16:creationId xmlns:a16="http://schemas.microsoft.com/office/drawing/2014/main" id="{79F14016-41FD-944C-A7E6-7E6DA5CB6157}"/>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60" name="Imagen 59">
            <a:extLst>
              <a:ext uri="{FF2B5EF4-FFF2-40B4-BE49-F238E27FC236}">
                <a16:creationId xmlns:a16="http://schemas.microsoft.com/office/drawing/2014/main" id="{BA993424-8BEC-CD49-8A26-C1B8E0D11A35}"/>
              </a:ext>
            </a:extLst>
          </p:cNvPr>
          <p:cNvPicPr>
            <a:picLocks noChangeAspect="1"/>
          </p:cNvPicPr>
          <p:nvPr/>
        </p:nvPicPr>
        <p:blipFill>
          <a:blip r:embed="rId14"/>
          <a:stretch>
            <a:fillRect/>
          </a:stretch>
        </p:blipFill>
        <p:spPr>
          <a:xfrm>
            <a:off x="3005447" y="5981083"/>
            <a:ext cx="608132" cy="530291"/>
          </a:xfrm>
          <a:prstGeom prst="rect">
            <a:avLst/>
          </a:prstGeom>
        </p:spPr>
      </p:pic>
      <p:sp>
        <p:nvSpPr>
          <p:cNvPr id="61" name="Elipse 60">
            <a:extLst>
              <a:ext uri="{FF2B5EF4-FFF2-40B4-BE49-F238E27FC236}">
                <a16:creationId xmlns:a16="http://schemas.microsoft.com/office/drawing/2014/main" id="{3BA9AFD5-5506-B741-9EB2-5E849636555E}"/>
              </a:ext>
            </a:extLst>
          </p:cNvPr>
          <p:cNvSpPr/>
          <p:nvPr/>
        </p:nvSpPr>
        <p:spPr>
          <a:xfrm>
            <a:off x="69701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52210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A la madre la retienen al llegar a la casa, le hacen el paseo millonario y la golpean.</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94778682-BACF-1548-917A-6011DB7FAE09}"/>
              </a:ext>
            </a:extLst>
          </p:cNvPr>
          <p:cNvSpPr/>
          <p:nvPr/>
        </p:nvSpPr>
        <p:spPr>
          <a:xfrm>
            <a:off x="8281182" y="414259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FDF5D4AD-6897-4B42-9C89-49D43BEDD855}"/>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401231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n 60">
            <a:extLst>
              <a:ext uri="{FF2B5EF4-FFF2-40B4-BE49-F238E27FC236}">
                <a16:creationId xmlns:a16="http://schemas.microsoft.com/office/drawing/2014/main" id="{A86FFB5D-5960-D444-AB55-9D8F1A527EC6}"/>
              </a:ext>
            </a:extLst>
          </p:cNvPr>
          <p:cNvPicPr>
            <a:picLocks noChangeAspect="1"/>
          </p:cNvPicPr>
          <p:nvPr/>
        </p:nvPicPr>
        <p:blipFill>
          <a:blip r:embed="rId2"/>
          <a:stretch>
            <a:fillRect/>
          </a:stretch>
        </p:blipFill>
        <p:spPr>
          <a:xfrm>
            <a:off x="0" y="16936"/>
            <a:ext cx="12192551" cy="6898268"/>
          </a:xfrm>
          <a:prstGeom prst="rect">
            <a:avLst/>
          </a:prstGeom>
        </p:spPr>
      </p:pic>
      <p:pic>
        <p:nvPicPr>
          <p:cNvPr id="46" name="Imagen 45">
            <a:extLst>
              <a:ext uri="{FF2B5EF4-FFF2-40B4-BE49-F238E27FC236}">
                <a16:creationId xmlns:a16="http://schemas.microsoft.com/office/drawing/2014/main" id="{0ADC5EA0-DCCB-B13C-DBA5-9900178A18ED}"/>
              </a:ext>
            </a:extLst>
          </p:cNvPr>
          <p:cNvPicPr>
            <a:picLocks noChangeAspect="1"/>
          </p:cNvPicPr>
          <p:nvPr/>
        </p:nvPicPr>
        <p:blipFill>
          <a:blip r:embed="rId3"/>
          <a:stretch>
            <a:fillRect/>
          </a:stretch>
        </p:blipFill>
        <p:spPr>
          <a:xfrm>
            <a:off x="356371" y="1626116"/>
            <a:ext cx="6260516" cy="4204980"/>
          </a:xfrm>
          <a:prstGeom prst="rect">
            <a:avLst/>
          </a:prstGeom>
        </p:spPr>
      </p:pic>
      <p:pic>
        <p:nvPicPr>
          <p:cNvPr id="53" name="Imagen 52">
            <a:extLst>
              <a:ext uri="{FF2B5EF4-FFF2-40B4-BE49-F238E27FC236}">
                <a16:creationId xmlns:a16="http://schemas.microsoft.com/office/drawing/2014/main" id="{EF42FF1B-D280-6C7E-FF9C-17C52E2945B9}"/>
              </a:ext>
            </a:extLst>
          </p:cNvPr>
          <p:cNvPicPr>
            <a:picLocks noChangeAspect="1"/>
          </p:cNvPicPr>
          <p:nvPr/>
        </p:nvPicPr>
        <p:blipFill>
          <a:blip r:embed="rId4"/>
          <a:stretch>
            <a:fillRect/>
          </a:stretch>
        </p:blipFill>
        <p:spPr>
          <a:xfrm>
            <a:off x="663211" y="6040238"/>
            <a:ext cx="5432789" cy="398405"/>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364972"/>
            <a:ext cx="4933591" cy="366254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Están disfrutando de un viernes en familia. El hijo mayor adolescente está de cumpleaños, el padre recoge a sus hijos del colegio. Por el cumpleaños de él, deciden regalarle un iPhone 14, y comienza a montar historias en Instagram diciendo que están celebrando su cumpleaños, en su restaurante favorito y haciendo alarde de su nuevo celular, diciendo que le van a dejar manejar el auto nuevo de su padre. Los niños están con el uniforme del colegio.</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En ese momento el papá le dice al hijo que debe borrar ese video y no seguir grabando</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Al incorporar fotografías y videos de carácter personal es importante restringir el acceso de estas imágenes a nuestros contactos o a quienes nos interese puedan visualizarlas.</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9C65A2D1-3D57-5A78-C3DE-2EDF125E90D5}"/>
              </a:ext>
            </a:extLst>
          </p:cNvPr>
          <p:cNvSpPr txBox="1"/>
          <p:nvPr/>
        </p:nvSpPr>
        <p:spPr>
          <a:xfrm>
            <a:off x="2341201" y="1962700"/>
            <a:ext cx="623052"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Antes</a:t>
            </a: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264237"/>
            <a:ext cx="4113977"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82007" y="2021147"/>
            <a:ext cx="2287844"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hijo lo sube bloqueando, el número de placa, quitando la señal de ubicación y solo deja imágenes de la celebración.</a:t>
            </a:r>
          </a:p>
        </p:txBody>
      </p:sp>
      <p:grpSp>
        <p:nvGrpSpPr>
          <p:cNvPr id="6" name="Grupo 5">
            <a:extLst>
              <a:ext uri="{FF2B5EF4-FFF2-40B4-BE49-F238E27FC236}">
                <a16:creationId xmlns:a16="http://schemas.microsoft.com/office/drawing/2014/main" id="{BB0E9A89-9617-FE66-9F37-5C1AEFCEB25F}"/>
              </a:ext>
            </a:extLst>
          </p:cNvPr>
          <p:cNvGrpSpPr/>
          <p:nvPr/>
        </p:nvGrpSpPr>
        <p:grpSpPr>
          <a:xfrm>
            <a:off x="9687720" y="3432713"/>
            <a:ext cx="2003970" cy="588737"/>
            <a:chOff x="9687720" y="3827380"/>
            <a:chExt cx="2003970" cy="588737"/>
          </a:xfrm>
        </p:grpSpPr>
        <p:pic>
          <p:nvPicPr>
            <p:cNvPr id="28" name="Imagen 27">
              <a:hlinkClick r:id="rId5"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6"/>
            <a:stretch>
              <a:fillRect/>
            </a:stretch>
          </p:blipFill>
          <p:spPr>
            <a:xfrm>
              <a:off x="9687720" y="3827380"/>
              <a:ext cx="2003970" cy="588737"/>
            </a:xfrm>
            <a:prstGeom prst="rect">
              <a:avLst/>
            </a:prstGeom>
          </p:spPr>
        </p:pic>
        <p:sp>
          <p:nvSpPr>
            <p:cNvPr id="19" name="CuadroTexto 18">
              <a:hlinkClick r:id="rId5" action="ppaction://hlinksldjump"/>
              <a:extLst>
                <a:ext uri="{FF2B5EF4-FFF2-40B4-BE49-F238E27FC236}">
                  <a16:creationId xmlns:a16="http://schemas.microsoft.com/office/drawing/2014/main" id="{731D9604-A237-28F9-D887-5A3F810B9493}"/>
                </a:ext>
              </a:extLst>
            </p:cNvPr>
            <p:cNvSpPr txBox="1"/>
            <p:nvPr/>
          </p:nvSpPr>
          <p:spPr>
            <a:xfrm>
              <a:off x="10052564" y="3967859"/>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grpSp>
      <p:sp>
        <p:nvSpPr>
          <p:cNvPr id="14" name="CuadroTexto 13">
            <a:extLst>
              <a:ext uri="{FF2B5EF4-FFF2-40B4-BE49-F238E27FC236}">
                <a16:creationId xmlns:a16="http://schemas.microsoft.com/office/drawing/2014/main" id="{812DC641-11AD-96E3-E233-25037AD726B6}"/>
              </a:ext>
            </a:extLst>
          </p:cNvPr>
          <p:cNvSpPr txBox="1"/>
          <p:nvPr/>
        </p:nvSpPr>
        <p:spPr>
          <a:xfrm>
            <a:off x="6747612" y="2021147"/>
            <a:ext cx="2613536"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hijo lo sube, en el video se observa el carro que tienen con la placa, y además muestran el restaurante al que desde hace años van por tradición.</a:t>
            </a:r>
          </a:p>
        </p:txBody>
      </p:sp>
      <p:grpSp>
        <p:nvGrpSpPr>
          <p:cNvPr id="3" name="Grupo 2">
            <a:extLst>
              <a:ext uri="{FF2B5EF4-FFF2-40B4-BE49-F238E27FC236}">
                <a16:creationId xmlns:a16="http://schemas.microsoft.com/office/drawing/2014/main" id="{DD394786-EAEE-F217-086B-E0D02FFB9DDA}"/>
              </a:ext>
            </a:extLst>
          </p:cNvPr>
          <p:cNvGrpSpPr/>
          <p:nvPr/>
        </p:nvGrpSpPr>
        <p:grpSpPr>
          <a:xfrm>
            <a:off x="6786619" y="3432713"/>
            <a:ext cx="2003970" cy="588737"/>
            <a:chOff x="6786619" y="3827380"/>
            <a:chExt cx="2003970" cy="588737"/>
          </a:xfrm>
        </p:grpSpPr>
        <p:pic>
          <p:nvPicPr>
            <p:cNvPr id="21" name="Imagen 20">
              <a:hlinkClick r:id="rId7" action="ppaction://hlinksldjump"/>
              <a:extLst>
                <a:ext uri="{FF2B5EF4-FFF2-40B4-BE49-F238E27FC236}">
                  <a16:creationId xmlns:a16="http://schemas.microsoft.com/office/drawing/2014/main" id="{09036CAD-A083-09C9-44F4-53BE3F806956}"/>
                </a:ext>
              </a:extLst>
            </p:cNvPr>
            <p:cNvPicPr>
              <a:picLocks noChangeAspect="1"/>
            </p:cNvPicPr>
            <p:nvPr/>
          </p:nvPicPr>
          <p:blipFill>
            <a:blip r:embed="rId6"/>
            <a:stretch>
              <a:fillRect/>
            </a:stretch>
          </p:blipFill>
          <p:spPr>
            <a:xfrm>
              <a:off x="6786619" y="3827380"/>
              <a:ext cx="2003970" cy="588737"/>
            </a:xfrm>
            <a:prstGeom prst="rect">
              <a:avLst/>
            </a:prstGeom>
          </p:spPr>
        </p:pic>
        <p:sp>
          <p:nvSpPr>
            <p:cNvPr id="20" name="CuadroTexto 19">
              <a:hlinkClick r:id="rId7" action="ppaction://hlinksldjump"/>
              <a:extLst>
                <a:ext uri="{FF2B5EF4-FFF2-40B4-BE49-F238E27FC236}">
                  <a16:creationId xmlns:a16="http://schemas.microsoft.com/office/drawing/2014/main" id="{43C7E642-A247-55D3-7372-CE4C8005DC43}"/>
                </a:ext>
              </a:extLst>
            </p:cNvPr>
            <p:cNvSpPr txBox="1"/>
            <p:nvPr/>
          </p:nvSpPr>
          <p:spPr>
            <a:xfrm>
              <a:off x="7247322" y="3974738"/>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gr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8"/>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9"/>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10"/>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11"/>
          <a:stretch>
            <a:fillRect/>
          </a:stretch>
        </p:blipFill>
        <p:spPr>
          <a:xfrm>
            <a:off x="11972471" y="1264237"/>
            <a:ext cx="117460" cy="1065530"/>
          </a:xfrm>
          <a:prstGeom prst="rect">
            <a:avLst/>
          </a:prstGeom>
        </p:spPr>
      </p:pic>
      <p:sp>
        <p:nvSpPr>
          <p:cNvPr id="8" name="Elipse 7">
            <a:extLst>
              <a:ext uri="{FF2B5EF4-FFF2-40B4-BE49-F238E27FC236}">
                <a16:creationId xmlns:a16="http://schemas.microsoft.com/office/drawing/2014/main" id="{A71A522D-B633-282B-6CBC-42CF13C19965}"/>
              </a:ext>
            </a:extLst>
          </p:cNvPr>
          <p:cNvSpPr/>
          <p:nvPr/>
        </p:nvSpPr>
        <p:spPr>
          <a:xfrm>
            <a:off x="736395" y="6113168"/>
            <a:ext cx="265610" cy="265610"/>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E98112DF-B7E2-17F8-3E5B-E8C38FEEF7CA}"/>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A9285592-DD21-91F7-7B28-18D73ADC7C0D}"/>
              </a:ext>
            </a:extLst>
          </p:cNvPr>
          <p:cNvSpPr/>
          <p:nvPr/>
        </p:nvSpPr>
        <p:spPr>
          <a:xfrm>
            <a:off x="134343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Elipse 29">
            <a:extLst>
              <a:ext uri="{FF2B5EF4-FFF2-40B4-BE49-F238E27FC236}">
                <a16:creationId xmlns:a16="http://schemas.microsoft.com/office/drawing/2014/main" id="{E693C3F7-4B86-D93A-45B9-DD0617ADF27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Elipse 30">
            <a:extLst>
              <a:ext uri="{FF2B5EF4-FFF2-40B4-BE49-F238E27FC236}">
                <a16:creationId xmlns:a16="http://schemas.microsoft.com/office/drawing/2014/main" id="{4F6F29D7-6BCF-0280-2F9F-7192DCF24B6C}"/>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2" name="Elipse 31">
            <a:extLst>
              <a:ext uri="{FF2B5EF4-FFF2-40B4-BE49-F238E27FC236}">
                <a16:creationId xmlns:a16="http://schemas.microsoft.com/office/drawing/2014/main" id="{7C09D74A-C9FE-35FC-53A6-B9E3AA5AA345}"/>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7AA26392-1926-E7C3-4FEF-8754BF4E09AA}"/>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CuadroTexto 33">
            <a:extLst>
              <a:ext uri="{FF2B5EF4-FFF2-40B4-BE49-F238E27FC236}">
                <a16:creationId xmlns:a16="http://schemas.microsoft.com/office/drawing/2014/main" id="{3E4B05AA-121B-6256-0A3B-6000DCD0E255}"/>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5" name="CuadroTexto 34">
            <a:extLst>
              <a:ext uri="{FF2B5EF4-FFF2-40B4-BE49-F238E27FC236}">
                <a16:creationId xmlns:a16="http://schemas.microsoft.com/office/drawing/2014/main" id="{402E1920-EF6E-748D-33B5-0629BB45018C}"/>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6" name="Elipse 35">
            <a:extLst>
              <a:ext uri="{FF2B5EF4-FFF2-40B4-BE49-F238E27FC236}">
                <a16:creationId xmlns:a16="http://schemas.microsoft.com/office/drawing/2014/main" id="{53B62D94-9BBE-56F4-B104-17DCD3341624}"/>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F5F249E1-6218-5ADB-6275-73B7C96DA218}"/>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Elipse 37">
            <a:extLst>
              <a:ext uri="{FF2B5EF4-FFF2-40B4-BE49-F238E27FC236}">
                <a16:creationId xmlns:a16="http://schemas.microsoft.com/office/drawing/2014/main" id="{0CDBBA55-C298-B53D-059E-3C6A942064FE}"/>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Elipse 39">
            <a:extLst>
              <a:ext uri="{FF2B5EF4-FFF2-40B4-BE49-F238E27FC236}">
                <a16:creationId xmlns:a16="http://schemas.microsoft.com/office/drawing/2014/main" id="{AF3A6E86-1132-43F1-9B70-27A4FB1ACAE7}"/>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Elipse 40">
            <a:extLst>
              <a:ext uri="{FF2B5EF4-FFF2-40B4-BE49-F238E27FC236}">
                <a16:creationId xmlns:a16="http://schemas.microsoft.com/office/drawing/2014/main" id="{D018C3DE-8B14-60FB-5876-F72056C0810F}"/>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Elipse 41">
            <a:extLst>
              <a:ext uri="{FF2B5EF4-FFF2-40B4-BE49-F238E27FC236}">
                <a16:creationId xmlns:a16="http://schemas.microsoft.com/office/drawing/2014/main" id="{40652B61-CB5D-A07D-D243-28ADD81E6919}"/>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CuadroTexto 42">
            <a:extLst>
              <a:ext uri="{FF2B5EF4-FFF2-40B4-BE49-F238E27FC236}">
                <a16:creationId xmlns:a16="http://schemas.microsoft.com/office/drawing/2014/main" id="{AA1EEFF2-0370-E4BA-50C4-955B759ACDB2}"/>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45" name="Cheurón 44">
            <a:extLst>
              <a:ext uri="{FF2B5EF4-FFF2-40B4-BE49-F238E27FC236}">
                <a16:creationId xmlns:a16="http://schemas.microsoft.com/office/drawing/2014/main" id="{4F794326-E226-BC73-E045-F7D3E16EF975}"/>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59" name="Imagen 58">
            <a:extLst>
              <a:ext uri="{FF2B5EF4-FFF2-40B4-BE49-F238E27FC236}">
                <a16:creationId xmlns:a16="http://schemas.microsoft.com/office/drawing/2014/main" id="{AA6074E3-934B-3609-1219-5BACB8170319}"/>
              </a:ext>
            </a:extLst>
          </p:cNvPr>
          <p:cNvPicPr>
            <a:picLocks noChangeAspect="1"/>
          </p:cNvPicPr>
          <p:nvPr/>
        </p:nvPicPr>
        <p:blipFill>
          <a:blip r:embed="rId12"/>
          <a:stretch>
            <a:fillRect/>
          </a:stretch>
        </p:blipFill>
        <p:spPr>
          <a:xfrm>
            <a:off x="581920" y="5981083"/>
            <a:ext cx="608132" cy="530291"/>
          </a:xfrm>
          <a:prstGeom prst="rect">
            <a:avLst/>
          </a:prstGeom>
        </p:spPr>
      </p:pic>
      <p:sp>
        <p:nvSpPr>
          <p:cNvPr id="2" name="Rectángulo 1">
            <a:hlinkClick r:id="rId7" action="ppaction://hlinksldjump"/>
            <a:extLst>
              <a:ext uri="{FF2B5EF4-FFF2-40B4-BE49-F238E27FC236}">
                <a16:creationId xmlns:a16="http://schemas.microsoft.com/office/drawing/2014/main" id="{39EF4F65-513A-0E46-803F-02A2CDD09A49}"/>
              </a:ext>
            </a:extLst>
          </p:cNvPr>
          <p:cNvSpPr/>
          <p:nvPr/>
        </p:nvSpPr>
        <p:spPr>
          <a:xfrm>
            <a:off x="6747612" y="3429000"/>
            <a:ext cx="2133498" cy="6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7" name="Rectángulo 46">
            <a:hlinkClick r:id="rId5" action="ppaction://hlinksldjump"/>
            <a:extLst>
              <a:ext uri="{FF2B5EF4-FFF2-40B4-BE49-F238E27FC236}">
                <a16:creationId xmlns:a16="http://schemas.microsoft.com/office/drawing/2014/main" id="{9EECC733-09CF-D44B-B1FC-4F90060B0075}"/>
              </a:ext>
            </a:extLst>
          </p:cNvPr>
          <p:cNvSpPr/>
          <p:nvPr/>
        </p:nvSpPr>
        <p:spPr>
          <a:xfrm>
            <a:off x="9654910" y="3426783"/>
            <a:ext cx="2133498" cy="650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F04739E0-D5DE-3746-864C-F98994D5F8B7}"/>
              </a:ext>
            </a:extLst>
          </p:cNvPr>
          <p:cNvPicPr>
            <a:picLocks noChangeAspect="1"/>
          </p:cNvPicPr>
          <p:nvPr/>
        </p:nvPicPr>
        <p:blipFill>
          <a:blip r:embed="rId13"/>
          <a:stretch>
            <a:fillRect/>
          </a:stretch>
        </p:blipFill>
        <p:spPr>
          <a:xfrm>
            <a:off x="6989969" y="3810360"/>
            <a:ext cx="2568315" cy="2795512"/>
          </a:xfrm>
          <a:prstGeom prst="rect">
            <a:avLst/>
          </a:prstGeom>
        </p:spPr>
      </p:pic>
    </p:spTree>
    <p:extLst>
      <p:ext uri="{BB962C8B-B14F-4D97-AF65-F5344CB8AC3E}">
        <p14:creationId xmlns:p14="http://schemas.microsoft.com/office/powerpoint/2010/main" val="310185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29066"/>
            <a:ext cx="2590433"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disminuye las posibilidades de ser victimas de este tipo de riesgo, al conservar la calma poder tener mejor toma de decisiones.</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94690"/>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54210"/>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558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E2E6CDAF-928E-DF43-A9ED-24BE1DD9711B}"/>
              </a:ext>
            </a:extLst>
          </p:cNvPr>
          <p:cNvSpPr/>
          <p:nvPr/>
        </p:nvSpPr>
        <p:spPr>
          <a:xfrm>
            <a:off x="8376906" y="560744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47734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6658" y="-20134"/>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469685"/>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69685"/>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9416" y="2602546"/>
            <a:ext cx="4662587" cy="2492990"/>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 se percatan de las claves, y usan los datos usados para las compran y roban la información, le roban el dinero de las cuentas y hacen diferentes compras.</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El padre, comienza a recibir notificaciones de múltiples transacciones.</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Ingrese al portal ‘A Denunciar' de la Policía Nacional, seleccione la opción 'Denuncia Virtual’, de clic en 'Delitos Informáticos'. Consulte la normatividad para saber qué tipo de delito informático quiere denunciar. Ingrese sus datos e instale la denuncia.</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658904"/>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371931" y="2504097"/>
            <a:ext cx="2635547"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padre cambia claves, llama al banco y también reporta a al portal “A Denunciar” de la Policía Nacional.</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564294"/>
            <a:ext cx="257604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padre se estresa, no recuerda el número del banco para cancelar, no sabe qué pasa.</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304129" y="1962700"/>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Durante</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610164"/>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617043"/>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sp>
        <p:nvSpPr>
          <p:cNvPr id="42" name="Rectángulo 41">
            <a:hlinkClick r:id="rId10" action="ppaction://hlinksldjump"/>
            <a:extLst>
              <a:ext uri="{FF2B5EF4-FFF2-40B4-BE49-F238E27FC236}">
                <a16:creationId xmlns:a16="http://schemas.microsoft.com/office/drawing/2014/main" id="{634E3352-9B04-EA47-8A93-E213F470C922}"/>
              </a:ext>
            </a:extLst>
          </p:cNvPr>
          <p:cNvSpPr/>
          <p:nvPr/>
        </p:nvSpPr>
        <p:spPr>
          <a:xfrm>
            <a:off x="6786619" y="346081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42">
            <a:hlinkClick r:id="rId11" action="ppaction://hlinksldjump"/>
            <a:extLst>
              <a:ext uri="{FF2B5EF4-FFF2-40B4-BE49-F238E27FC236}">
                <a16:creationId xmlns:a16="http://schemas.microsoft.com/office/drawing/2014/main" id="{4CB39FEF-C32A-254A-AB75-00938C34852C}"/>
              </a:ext>
            </a:extLst>
          </p:cNvPr>
          <p:cNvSpPr/>
          <p:nvPr/>
        </p:nvSpPr>
        <p:spPr>
          <a:xfrm>
            <a:off x="9660776" y="3452463"/>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E67BE489-8AF0-F241-8231-A68139C067FE}"/>
              </a:ext>
            </a:extLst>
          </p:cNvPr>
          <p:cNvPicPr>
            <a:picLocks noChangeAspect="1"/>
          </p:cNvPicPr>
          <p:nvPr/>
        </p:nvPicPr>
        <p:blipFill>
          <a:blip r:embed="rId12"/>
          <a:stretch>
            <a:fillRect/>
          </a:stretch>
        </p:blipFill>
        <p:spPr>
          <a:xfrm>
            <a:off x="8248173" y="3823424"/>
            <a:ext cx="3038273" cy="2786885"/>
          </a:xfrm>
          <a:prstGeom prst="rect">
            <a:avLst/>
          </a:prstGeom>
        </p:spPr>
      </p:pic>
      <p:pic>
        <p:nvPicPr>
          <p:cNvPr id="62" name="Imagen 61">
            <a:extLst>
              <a:ext uri="{FF2B5EF4-FFF2-40B4-BE49-F238E27FC236}">
                <a16:creationId xmlns:a16="http://schemas.microsoft.com/office/drawing/2014/main" id="{CAE91300-7C79-CE45-9532-EE6B46B36C63}"/>
              </a:ext>
            </a:extLst>
          </p:cNvPr>
          <p:cNvPicPr>
            <a:picLocks noChangeAspect="1"/>
          </p:cNvPicPr>
          <p:nvPr/>
        </p:nvPicPr>
        <p:blipFill>
          <a:blip r:embed="rId13"/>
          <a:stretch>
            <a:fillRect/>
          </a:stretch>
        </p:blipFill>
        <p:spPr>
          <a:xfrm>
            <a:off x="663211" y="6040238"/>
            <a:ext cx="5432789" cy="398405"/>
          </a:xfrm>
          <a:prstGeom prst="rect">
            <a:avLst/>
          </a:prstGeom>
        </p:spPr>
      </p:pic>
      <p:sp>
        <p:nvSpPr>
          <p:cNvPr id="63" name="Elipse 62">
            <a:extLst>
              <a:ext uri="{FF2B5EF4-FFF2-40B4-BE49-F238E27FC236}">
                <a16:creationId xmlns:a16="http://schemas.microsoft.com/office/drawing/2014/main" id="{39B85BB9-7A0F-FC4B-BB62-97482910B7A1}"/>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4" name="Elipse 63">
            <a:extLst>
              <a:ext uri="{FF2B5EF4-FFF2-40B4-BE49-F238E27FC236}">
                <a16:creationId xmlns:a16="http://schemas.microsoft.com/office/drawing/2014/main" id="{EC62B4F8-6FAF-5D47-9425-24B2EDFAB355}"/>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5" name="Elipse 64">
            <a:extLst>
              <a:ext uri="{FF2B5EF4-FFF2-40B4-BE49-F238E27FC236}">
                <a16:creationId xmlns:a16="http://schemas.microsoft.com/office/drawing/2014/main" id="{8A7A4BBA-1A70-3E4D-A22D-F9410419EBEC}"/>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Elipse 65">
            <a:extLst>
              <a:ext uri="{FF2B5EF4-FFF2-40B4-BE49-F238E27FC236}">
                <a16:creationId xmlns:a16="http://schemas.microsoft.com/office/drawing/2014/main" id="{E14BC4E5-29EF-D84A-85ED-8C5891EDC672}"/>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7" name="Elipse 66">
            <a:extLst>
              <a:ext uri="{FF2B5EF4-FFF2-40B4-BE49-F238E27FC236}">
                <a16:creationId xmlns:a16="http://schemas.microsoft.com/office/drawing/2014/main" id="{E0860D5A-1C9D-3B4C-8A76-DA73ED04B113}"/>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8" name="Elipse 67">
            <a:extLst>
              <a:ext uri="{FF2B5EF4-FFF2-40B4-BE49-F238E27FC236}">
                <a16:creationId xmlns:a16="http://schemas.microsoft.com/office/drawing/2014/main" id="{03B53894-993E-FB43-BE09-CE0FA25AF35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CuadroTexto 68">
            <a:extLst>
              <a:ext uri="{FF2B5EF4-FFF2-40B4-BE49-F238E27FC236}">
                <a16:creationId xmlns:a16="http://schemas.microsoft.com/office/drawing/2014/main" id="{D5C4CC7A-25BF-5A43-B3AB-B2C2E2CB028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70" name="CuadroTexto 69">
            <a:extLst>
              <a:ext uri="{FF2B5EF4-FFF2-40B4-BE49-F238E27FC236}">
                <a16:creationId xmlns:a16="http://schemas.microsoft.com/office/drawing/2014/main" id="{01F61ED1-6DB2-A349-8D3F-FA2EFB48B3D8}"/>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71" name="Elipse 70">
            <a:extLst>
              <a:ext uri="{FF2B5EF4-FFF2-40B4-BE49-F238E27FC236}">
                <a16:creationId xmlns:a16="http://schemas.microsoft.com/office/drawing/2014/main" id="{0EE48836-0F69-1A45-B678-5BFF4EE09591}"/>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2" name="Elipse 71">
            <a:extLst>
              <a:ext uri="{FF2B5EF4-FFF2-40B4-BE49-F238E27FC236}">
                <a16:creationId xmlns:a16="http://schemas.microsoft.com/office/drawing/2014/main" id="{FAF5E188-BC1F-2A4E-95E8-BF98E9A27A8A}"/>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3" name="Elipse 72">
            <a:extLst>
              <a:ext uri="{FF2B5EF4-FFF2-40B4-BE49-F238E27FC236}">
                <a16:creationId xmlns:a16="http://schemas.microsoft.com/office/drawing/2014/main" id="{7266EBAA-D0A6-7745-AE03-15D5326AC2EA}"/>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4" name="Elipse 73">
            <a:extLst>
              <a:ext uri="{FF2B5EF4-FFF2-40B4-BE49-F238E27FC236}">
                <a16:creationId xmlns:a16="http://schemas.microsoft.com/office/drawing/2014/main" id="{D42C22CC-93F9-D04D-87AD-FA5548B1FA0C}"/>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Elipse 74">
            <a:extLst>
              <a:ext uri="{FF2B5EF4-FFF2-40B4-BE49-F238E27FC236}">
                <a16:creationId xmlns:a16="http://schemas.microsoft.com/office/drawing/2014/main" id="{4407B2B7-B9E8-F54F-A09B-A8723260DF91}"/>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6" name="Elipse 75">
            <a:extLst>
              <a:ext uri="{FF2B5EF4-FFF2-40B4-BE49-F238E27FC236}">
                <a16:creationId xmlns:a16="http://schemas.microsoft.com/office/drawing/2014/main" id="{F18EBBD7-C763-604F-ADD2-94ECC7D35BE7}"/>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CuadroTexto 76">
            <a:extLst>
              <a:ext uri="{FF2B5EF4-FFF2-40B4-BE49-F238E27FC236}">
                <a16:creationId xmlns:a16="http://schemas.microsoft.com/office/drawing/2014/main" id="{8790B24B-B0DB-2640-B809-2ECD34819369}"/>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78" name="Cheurón 77">
            <a:extLst>
              <a:ext uri="{FF2B5EF4-FFF2-40B4-BE49-F238E27FC236}">
                <a16:creationId xmlns:a16="http://schemas.microsoft.com/office/drawing/2014/main" id="{3FBA78C7-AD94-8E42-A07F-05A748AFE010}"/>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79" name="Imagen 78">
            <a:extLst>
              <a:ext uri="{FF2B5EF4-FFF2-40B4-BE49-F238E27FC236}">
                <a16:creationId xmlns:a16="http://schemas.microsoft.com/office/drawing/2014/main" id="{95B047BF-11B0-314E-BBC3-E9B5F96B74DC}"/>
              </a:ext>
            </a:extLst>
          </p:cNvPr>
          <p:cNvPicPr>
            <a:picLocks noChangeAspect="1"/>
          </p:cNvPicPr>
          <p:nvPr/>
        </p:nvPicPr>
        <p:blipFill>
          <a:blip r:embed="rId14"/>
          <a:stretch>
            <a:fillRect/>
          </a:stretch>
        </p:blipFill>
        <p:spPr>
          <a:xfrm>
            <a:off x="3005447" y="5981083"/>
            <a:ext cx="608132" cy="530291"/>
          </a:xfrm>
          <a:prstGeom prst="rect">
            <a:avLst/>
          </a:prstGeom>
        </p:spPr>
      </p:pic>
      <p:sp>
        <p:nvSpPr>
          <p:cNvPr id="80" name="Elipse 79">
            <a:extLst>
              <a:ext uri="{FF2B5EF4-FFF2-40B4-BE49-F238E27FC236}">
                <a16:creationId xmlns:a16="http://schemas.microsoft.com/office/drawing/2014/main" id="{340AC1A1-2292-D941-9560-ECBC994AFFC6}"/>
              </a:ext>
            </a:extLst>
          </p:cNvPr>
          <p:cNvSpPr/>
          <p:nvPr/>
        </p:nvSpPr>
        <p:spPr>
          <a:xfrm>
            <a:off x="69701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98628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Desconocer estos delitos y como reportar a su banco aumenta el riesgo de robo cibernético.</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94778682-BACF-1548-917A-6011DB7FAE09}"/>
              </a:ext>
            </a:extLst>
          </p:cNvPr>
          <p:cNvSpPr/>
          <p:nvPr/>
        </p:nvSpPr>
        <p:spPr>
          <a:xfrm>
            <a:off x="8281182" y="414259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A98985F9-84BD-5643-BAB2-6A1193042323}"/>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1463101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29066"/>
            <a:ext cx="2590433"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disminuye las posibilidades de ser victimas de este tipo de riesgo, al conservar la calma poder tener mejor toma de decisiones.</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94690"/>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5654210"/>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5755820"/>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E2E6CDAF-928E-DF43-A9ED-24BE1DD9711B}"/>
              </a:ext>
            </a:extLst>
          </p:cNvPr>
          <p:cNvSpPr/>
          <p:nvPr/>
        </p:nvSpPr>
        <p:spPr>
          <a:xfrm>
            <a:off x="8376906" y="560744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1178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6658" y="-20134"/>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454189"/>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54189"/>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9416" y="3170766"/>
            <a:ext cx="4662587"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Al final del día, se encuentra la familia en casa, sentados en la mesa, con caras de incertidumbre y tristeza.</a:t>
            </a:r>
          </a:p>
          <a:p>
            <a:endParaRPr lang="es-CO" sz="1200" b="1"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¿Los padres dialogan acerca de lo sucedido en el día o lo dejan pasar?</a:t>
            </a:r>
            <a:endParaRPr lang="es-CO" sz="1200" b="1"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022152"/>
            <a:ext cx="3508701" cy="71096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371931" y="1867345"/>
            <a:ext cx="2635547" cy="710964"/>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padres minimizan la situación, dicen que son cosas que pasan, que el país esta inseguro.</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1899842"/>
            <a:ext cx="2576046" cy="1320362"/>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padre inicia el diálogo, comenta lo sucedido, reflexiona acerca del adecuado uso de las redes sociales, de cambiar las contraseñas, de visitar sitios seguros.</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267058" y="1962700"/>
            <a:ext cx="945697"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Después</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594667"/>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555052"/>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B71C5A7-2FF2-D16E-9583-CC7394CC93BE}"/>
              </a:ext>
            </a:extLst>
          </p:cNvPr>
          <p:cNvPicPr>
            <a:picLocks noChangeAspect="1"/>
          </p:cNvPicPr>
          <p:nvPr/>
        </p:nvPicPr>
        <p:blipFill>
          <a:blip r:embed="rId10"/>
          <a:stretch>
            <a:fillRect/>
          </a:stretch>
        </p:blipFill>
        <p:spPr>
          <a:xfrm>
            <a:off x="663211" y="6040238"/>
            <a:ext cx="5432789" cy="398405"/>
          </a:xfrm>
          <a:prstGeom prst="rect">
            <a:avLst/>
          </a:prstGeom>
        </p:spPr>
      </p:pic>
      <p:sp>
        <p:nvSpPr>
          <p:cNvPr id="15" name="Elipse 14">
            <a:extLst>
              <a:ext uri="{FF2B5EF4-FFF2-40B4-BE49-F238E27FC236}">
                <a16:creationId xmlns:a16="http://schemas.microsoft.com/office/drawing/2014/main" id="{A165CC7C-5925-6ACE-672B-5EEA1BAEF9AA}"/>
              </a:ext>
            </a:extLst>
          </p:cNvPr>
          <p:cNvSpPr/>
          <p:nvPr/>
        </p:nvSpPr>
        <p:spPr>
          <a:xfrm>
            <a:off x="4767296" y="6113168"/>
            <a:ext cx="265610" cy="265610"/>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1521E9E3-2A62-9989-F256-75A01F42D44B}"/>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a:extLst>
              <a:ext uri="{FF2B5EF4-FFF2-40B4-BE49-F238E27FC236}">
                <a16:creationId xmlns:a16="http://schemas.microsoft.com/office/drawing/2014/main" id="{532C4958-64AD-D517-F04A-3896DC78E3A4}"/>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0752350-D8A5-BBE5-6BEF-6E4F882DBDA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E5A1081-3933-28E3-7171-07F742350EB9}"/>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a:extLst>
              <a:ext uri="{FF2B5EF4-FFF2-40B4-BE49-F238E27FC236}">
                <a16:creationId xmlns:a16="http://schemas.microsoft.com/office/drawing/2014/main" id="{5BD5178E-2400-220A-57A5-F54C3B85FA97}"/>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lipse 26">
            <a:extLst>
              <a:ext uri="{FF2B5EF4-FFF2-40B4-BE49-F238E27FC236}">
                <a16:creationId xmlns:a16="http://schemas.microsoft.com/office/drawing/2014/main" id="{C66B3676-C6E9-AC99-C648-E0D5F1AA65C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7EC5A6AE-3134-A5E9-6373-E843FB94763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1" name="CuadroTexto 30">
            <a:extLst>
              <a:ext uri="{FF2B5EF4-FFF2-40B4-BE49-F238E27FC236}">
                <a16:creationId xmlns:a16="http://schemas.microsoft.com/office/drawing/2014/main" id="{610AFFF1-9714-98F3-5BD0-DE68B45750D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2" name="Elipse 31">
            <a:extLst>
              <a:ext uri="{FF2B5EF4-FFF2-40B4-BE49-F238E27FC236}">
                <a16:creationId xmlns:a16="http://schemas.microsoft.com/office/drawing/2014/main" id="{C1BA0F62-D3A3-CDF8-8843-B6F94BC7367E}"/>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8DF04D21-E594-9497-2BA4-4925AD23C501}"/>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a:extLst>
              <a:ext uri="{FF2B5EF4-FFF2-40B4-BE49-F238E27FC236}">
                <a16:creationId xmlns:a16="http://schemas.microsoft.com/office/drawing/2014/main" id="{CDB5F2A6-CDBD-5859-18FA-10C6272DE64C}"/>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09859DDE-052B-9EE0-DD66-0FAD04F8B4A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E95AD017-D2B5-12B7-2C5A-79CB55E78C74}"/>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D4E797BA-E92D-2AB5-CAE5-68B44826828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39" name="Cheurón 38">
            <a:extLst>
              <a:ext uri="{FF2B5EF4-FFF2-40B4-BE49-F238E27FC236}">
                <a16:creationId xmlns:a16="http://schemas.microsoft.com/office/drawing/2014/main" id="{0B4C4B2A-AF05-6C81-9CC1-828AEDA1E12C}"/>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2" name="Rectángulo 41">
            <a:hlinkClick r:id="rId11" action="ppaction://hlinksldjump"/>
            <a:extLst>
              <a:ext uri="{FF2B5EF4-FFF2-40B4-BE49-F238E27FC236}">
                <a16:creationId xmlns:a16="http://schemas.microsoft.com/office/drawing/2014/main" id="{634E3352-9B04-EA47-8A93-E213F470C922}"/>
              </a:ext>
            </a:extLst>
          </p:cNvPr>
          <p:cNvSpPr/>
          <p:nvPr/>
        </p:nvSpPr>
        <p:spPr>
          <a:xfrm>
            <a:off x="6740125" y="3446874"/>
            <a:ext cx="2057855" cy="647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Rectángulo 42">
            <a:hlinkClick r:id="rId12" action="ppaction://hlinksldjump"/>
            <a:extLst>
              <a:ext uri="{FF2B5EF4-FFF2-40B4-BE49-F238E27FC236}">
                <a16:creationId xmlns:a16="http://schemas.microsoft.com/office/drawing/2014/main" id="{4CB39FEF-C32A-254A-AB75-00938C34852C}"/>
              </a:ext>
            </a:extLst>
          </p:cNvPr>
          <p:cNvSpPr/>
          <p:nvPr/>
        </p:nvSpPr>
        <p:spPr>
          <a:xfrm>
            <a:off x="9660776" y="3423027"/>
            <a:ext cx="2057855" cy="647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Elipse 40">
            <a:extLst>
              <a:ext uri="{FF2B5EF4-FFF2-40B4-BE49-F238E27FC236}">
                <a16:creationId xmlns:a16="http://schemas.microsoft.com/office/drawing/2014/main" id="{9CF132D6-9E18-8D40-8C4F-CE0C308CC208}"/>
              </a:ext>
            </a:extLst>
          </p:cNvPr>
          <p:cNvSpPr/>
          <p:nvPr/>
        </p:nvSpPr>
        <p:spPr>
          <a:xfrm>
            <a:off x="696107"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D480D934-DCED-3740-B4D0-DA78B7D27D09}"/>
              </a:ext>
            </a:extLst>
          </p:cNvPr>
          <p:cNvPicPr>
            <a:picLocks noChangeAspect="1"/>
          </p:cNvPicPr>
          <p:nvPr/>
        </p:nvPicPr>
        <p:blipFill>
          <a:blip r:embed="rId13"/>
          <a:stretch>
            <a:fillRect/>
          </a:stretch>
        </p:blipFill>
        <p:spPr>
          <a:xfrm>
            <a:off x="7283438" y="4199582"/>
            <a:ext cx="4008792" cy="2419447"/>
          </a:xfrm>
          <a:prstGeom prst="rect">
            <a:avLst/>
          </a:prstGeom>
        </p:spPr>
      </p:pic>
    </p:spTree>
    <p:extLst>
      <p:ext uri="{BB962C8B-B14F-4D97-AF65-F5344CB8AC3E}">
        <p14:creationId xmlns:p14="http://schemas.microsoft.com/office/powerpoint/2010/main" val="42044143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Es desconocer que hay delitos informáticos, que damos mucha información en redes, que no protegemos nuestras cuentas.</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94778682-BACF-1548-917A-6011DB7FAE09}"/>
              </a:ext>
            </a:extLst>
          </p:cNvPr>
          <p:cNvSpPr/>
          <p:nvPr/>
        </p:nvSpPr>
        <p:spPr>
          <a:xfrm>
            <a:off x="8281182" y="414259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AFECAE72-548F-FC40-838B-0F90D4387D28}"/>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2625720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CC8BC12-C50A-86D0-FF35-28F2E5709821}"/>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10200"/>
            <a:ext cx="2590433"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 aumentar las posibilidades de reconocer a los asaltantes y capturarlos.</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1975824"/>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pic>
        <p:nvPicPr>
          <p:cNvPr id="8" name="Imagen 7">
            <a:hlinkClick r:id="" action="ppaction://hlinkshowjump?jump=nextslide"/>
            <a:extLst>
              <a:ext uri="{FF2B5EF4-FFF2-40B4-BE49-F238E27FC236}">
                <a16:creationId xmlns:a16="http://schemas.microsoft.com/office/drawing/2014/main" id="{1552AFF9-8C94-5887-C83E-2121DD2E18C0}"/>
              </a:ext>
            </a:extLst>
          </p:cNvPr>
          <p:cNvPicPr>
            <a:picLocks noChangeAspect="1"/>
          </p:cNvPicPr>
          <p:nvPr/>
        </p:nvPicPr>
        <p:blipFill>
          <a:blip r:embed="rId3"/>
          <a:stretch>
            <a:fillRect/>
          </a:stretch>
        </p:blipFill>
        <p:spPr>
          <a:xfrm>
            <a:off x="8376906" y="4057885"/>
            <a:ext cx="2003970" cy="588737"/>
          </a:xfrm>
          <a:prstGeom prst="rect">
            <a:avLst/>
          </a:prstGeom>
        </p:spPr>
      </p:pic>
      <p:sp>
        <p:nvSpPr>
          <p:cNvPr id="9" name="CuadroTexto 8">
            <a:hlinkClick r:id="" action="ppaction://hlinkshowjump?jump=nextslide"/>
            <a:extLst>
              <a:ext uri="{FF2B5EF4-FFF2-40B4-BE49-F238E27FC236}">
                <a16:creationId xmlns:a16="http://schemas.microsoft.com/office/drawing/2014/main" id="{18F346A2-3C55-7998-3CC3-758AAD1C2D75}"/>
              </a:ext>
            </a:extLst>
          </p:cNvPr>
          <p:cNvSpPr txBox="1"/>
          <p:nvPr/>
        </p:nvSpPr>
        <p:spPr>
          <a:xfrm>
            <a:off x="8683804" y="4159495"/>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4"/>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7"/>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1C9956BE-C9B2-34F4-272A-C6C1DCE939DA}"/>
              </a:ext>
            </a:extLst>
          </p:cNvPr>
          <p:cNvPicPr>
            <a:picLocks noChangeAspect="1"/>
          </p:cNvPicPr>
          <p:nvPr/>
        </p:nvPicPr>
        <p:blipFill>
          <a:blip r:embed="rId8"/>
          <a:stretch>
            <a:fillRect/>
          </a:stretch>
        </p:blipFill>
        <p:spPr>
          <a:xfrm>
            <a:off x="1624049" y="693346"/>
            <a:ext cx="5723681" cy="5723681"/>
          </a:xfrm>
          <a:prstGeom prst="rect">
            <a:avLst/>
          </a:prstGeom>
        </p:spPr>
      </p:pic>
      <p:sp>
        <p:nvSpPr>
          <p:cNvPr id="13" name="Rectángulo 12">
            <a:hlinkClick r:id="rId9" action="ppaction://hlinksldjump"/>
            <a:extLst>
              <a:ext uri="{FF2B5EF4-FFF2-40B4-BE49-F238E27FC236}">
                <a16:creationId xmlns:a16="http://schemas.microsoft.com/office/drawing/2014/main" id="{E2E6CDAF-928E-DF43-A9ED-24BE1DD9711B}"/>
              </a:ext>
            </a:extLst>
          </p:cNvPr>
          <p:cNvSpPr/>
          <p:nvPr/>
        </p:nvSpPr>
        <p:spPr>
          <a:xfrm>
            <a:off x="8376906" y="4071459"/>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3561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FB13B2-B9A3-709C-3ED7-95D488AB8EF6}"/>
              </a:ext>
            </a:extLst>
          </p:cNvPr>
          <p:cNvPicPr>
            <a:picLocks noChangeAspect="1"/>
          </p:cNvPicPr>
          <p:nvPr/>
        </p:nvPicPr>
        <p:blipFill>
          <a:blip r:embed="rId2"/>
          <a:stretch>
            <a:fillRect/>
          </a:stretch>
        </p:blipFill>
        <p:spPr>
          <a:xfrm>
            <a:off x="-32085" y="0"/>
            <a:ext cx="12192551" cy="6898268"/>
          </a:xfrm>
          <a:prstGeom prst="rect">
            <a:avLst/>
          </a:prstGeom>
        </p:spPr>
      </p:pic>
      <p:sp>
        <p:nvSpPr>
          <p:cNvPr id="4" name="CuadroTexto 3">
            <a:extLst>
              <a:ext uri="{FF2B5EF4-FFF2-40B4-BE49-F238E27FC236}">
                <a16:creationId xmlns:a16="http://schemas.microsoft.com/office/drawing/2014/main" id="{FA5E7AAC-8E45-6527-2477-0D40788BC902}"/>
              </a:ext>
            </a:extLst>
          </p:cNvPr>
          <p:cNvSpPr txBox="1"/>
          <p:nvPr/>
        </p:nvSpPr>
        <p:spPr>
          <a:xfrm>
            <a:off x="2316078" y="1498802"/>
            <a:ext cx="7559843" cy="4585871"/>
          </a:xfrm>
          <a:prstGeom prst="rect">
            <a:avLst/>
          </a:prstGeom>
          <a:noFill/>
        </p:spPr>
        <p:txBody>
          <a:bodyPr wrap="square" rtlCol="0">
            <a:spAutoFit/>
          </a:bodyPr>
          <a:lstStyle/>
          <a:p>
            <a:pPr algn="ctr"/>
            <a:r>
              <a:rPr lang="es-CO" sz="1600" b="1" i="1" dirty="0">
                <a:solidFill>
                  <a:srgbClr val="009056"/>
                </a:solidFill>
                <a:latin typeface="Arial" panose="020B0604020202020204" pitchFamily="34" charset="0"/>
                <a:cs typeface="Arial" panose="020B0604020202020204" pitchFamily="34" charset="0"/>
              </a:rPr>
              <a:t>Recomendaciones:</a:t>
            </a:r>
          </a:p>
          <a:p>
            <a:pPr marL="171450" indent="-171450" algn="ctr">
              <a:buFont typeface="Wingdings" pitchFamily="2" charset="2"/>
              <a:buChar char="ü"/>
            </a:pPr>
            <a:endParaRPr lang="es-CO" sz="1200" b="1" i="1"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Primero trate de tranquilizarse y gane confianza.</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Hable con sus hijos: La mayoría de usuarios de estas redes son adolescentes y menores de edad, quienes pueden desconocer los riesgos a que se exponen si no conocen las políticas de uso y de privacidad.</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Reflexione acerca los diferentes delitos informáticos y cómo prevenir ser victimas: </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Busque contraseñas seguras: Entre más difíciles sean mucho mejor. Combine símbolos, mayúsculas, minúsculas y números. Evite utilizar la misma contraseña de sus cuentas y cambie sus contraseñas frecuentemente.</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Al navegar: Siempre cierre su sesión de correo electrónico, así como redes sociales, WhatsApp Web, entre otros. </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Proteja su información personal: Nunca ingrese sus datos personales ni credenciales en sitios de los que desconfíe o que no sean de su confianza. Antes de darlos es importante que se asegure que no sea una página falsa. </a:t>
            </a:r>
          </a:p>
          <a:p>
            <a:pPr marL="171450" indent="-171450" algn="ctr">
              <a:buFont typeface="Wingdings" pitchFamily="2" charset="2"/>
              <a:buChar char="ü"/>
            </a:pPr>
            <a:endParaRPr lang="es-CO" sz="1200" dirty="0">
              <a:latin typeface="Arial" panose="020B0604020202020204" pitchFamily="34" charset="0"/>
              <a:cs typeface="Arial" panose="020B0604020202020204" pitchFamily="34" charset="0"/>
            </a:endParaRPr>
          </a:p>
          <a:p>
            <a:pPr marL="171450" indent="-171450" algn="ctr">
              <a:buFont typeface="Wingdings" pitchFamily="2" charset="2"/>
              <a:buChar char="ü"/>
            </a:pPr>
            <a:r>
              <a:rPr lang="es-CO" sz="1200" dirty="0">
                <a:latin typeface="Arial" panose="020B0604020202020204" pitchFamily="34" charset="0"/>
                <a:cs typeface="Arial" panose="020B0604020202020204" pitchFamily="34" charset="0"/>
              </a:rPr>
              <a:t>Redes </a:t>
            </a:r>
            <a:r>
              <a:rPr lang="es-CO" sz="1200" dirty="0" err="1">
                <a:latin typeface="Arial" panose="020B0604020202020204" pitchFamily="34" charset="0"/>
                <a:cs typeface="Arial" panose="020B0604020202020204" pitchFamily="34" charset="0"/>
              </a:rPr>
              <a:t>Wi</a:t>
            </a:r>
            <a:r>
              <a:rPr lang="es-CO" sz="1200" dirty="0">
                <a:latin typeface="Arial" panose="020B0604020202020204" pitchFamily="34" charset="0"/>
                <a:cs typeface="Arial" panose="020B0604020202020204" pitchFamily="34" charset="0"/>
              </a:rPr>
              <a:t>-Fi Públicas: Muchos lugares ofrecen acceso gratuito a </a:t>
            </a:r>
            <a:r>
              <a:rPr lang="es-CO" sz="1200" dirty="0" err="1">
                <a:latin typeface="Arial" panose="020B0604020202020204" pitchFamily="34" charset="0"/>
                <a:cs typeface="Arial" panose="020B0604020202020204" pitchFamily="34" charset="0"/>
              </a:rPr>
              <a:t>Wi</a:t>
            </a:r>
            <a:r>
              <a:rPr lang="es-CO" sz="1200" dirty="0">
                <a:latin typeface="Arial" panose="020B0604020202020204" pitchFamily="34" charset="0"/>
                <a:cs typeface="Arial" panose="020B0604020202020204" pitchFamily="34" charset="0"/>
              </a:rPr>
              <a:t>-Fi y aunque en ocasiones necesite conectarse a las mismas, es mejor evitarlo. Si es estrictamente necesario, nunca ingrese datos privados ni acceda a servicios bancarios, correo electrónico y redes sociales.</a:t>
            </a:r>
          </a:p>
        </p:txBody>
      </p:sp>
      <p:pic>
        <p:nvPicPr>
          <p:cNvPr id="14" name="Imagen 13">
            <a:extLst>
              <a:ext uri="{FF2B5EF4-FFF2-40B4-BE49-F238E27FC236}">
                <a16:creationId xmlns:a16="http://schemas.microsoft.com/office/drawing/2014/main" id="{C023A3B1-1D1A-9039-B37F-303445D3E1CC}"/>
              </a:ext>
            </a:extLst>
          </p:cNvPr>
          <p:cNvPicPr>
            <a:picLocks noChangeAspect="1"/>
          </p:cNvPicPr>
          <p:nvPr/>
        </p:nvPicPr>
        <p:blipFill>
          <a:blip r:embed="rId3"/>
          <a:stretch>
            <a:fillRect/>
          </a:stretch>
        </p:blipFill>
        <p:spPr>
          <a:xfrm>
            <a:off x="87088" y="4826087"/>
            <a:ext cx="159410" cy="1073920"/>
          </a:xfrm>
          <a:prstGeom prst="rect">
            <a:avLst/>
          </a:prstGeom>
        </p:spPr>
      </p:pic>
      <p:pic>
        <p:nvPicPr>
          <p:cNvPr id="16" name="Imagen 15">
            <a:extLst>
              <a:ext uri="{FF2B5EF4-FFF2-40B4-BE49-F238E27FC236}">
                <a16:creationId xmlns:a16="http://schemas.microsoft.com/office/drawing/2014/main" id="{B8A04CC9-FBCD-6837-4FB6-753D4679A886}"/>
              </a:ext>
            </a:extLst>
          </p:cNvPr>
          <p:cNvPicPr>
            <a:picLocks noChangeAspect="1"/>
          </p:cNvPicPr>
          <p:nvPr/>
        </p:nvPicPr>
        <p:blipFill>
          <a:blip r:embed="rId4"/>
          <a:stretch>
            <a:fillRect/>
          </a:stretch>
        </p:blipFill>
        <p:spPr>
          <a:xfrm>
            <a:off x="659975" y="482328"/>
            <a:ext cx="2161177" cy="446115"/>
          </a:xfrm>
          <a:prstGeom prst="rect">
            <a:avLst/>
          </a:prstGeom>
        </p:spPr>
      </p:pic>
      <p:pic>
        <p:nvPicPr>
          <p:cNvPr id="25" name="Imagen 24">
            <a:extLst>
              <a:ext uri="{FF2B5EF4-FFF2-40B4-BE49-F238E27FC236}">
                <a16:creationId xmlns:a16="http://schemas.microsoft.com/office/drawing/2014/main" id="{F3775710-F473-BB35-AACD-B30D4E19CEDE}"/>
              </a:ext>
            </a:extLst>
          </p:cNvPr>
          <p:cNvPicPr>
            <a:picLocks noChangeAspect="1"/>
          </p:cNvPicPr>
          <p:nvPr/>
        </p:nvPicPr>
        <p:blipFill>
          <a:blip r:embed="rId5"/>
          <a:stretch>
            <a:fillRect/>
          </a:stretch>
        </p:blipFill>
        <p:spPr>
          <a:xfrm>
            <a:off x="10106771" y="452035"/>
            <a:ext cx="1422400" cy="337640"/>
          </a:xfrm>
          <a:prstGeom prst="rect">
            <a:avLst/>
          </a:prstGeom>
        </p:spPr>
      </p:pic>
      <p:cxnSp>
        <p:nvCxnSpPr>
          <p:cNvPr id="46" name="Conector recto 45">
            <a:extLst>
              <a:ext uri="{FF2B5EF4-FFF2-40B4-BE49-F238E27FC236}">
                <a16:creationId xmlns:a16="http://schemas.microsoft.com/office/drawing/2014/main" id="{EBEEDE6B-D9A5-197A-B15E-6DD99CA14702}"/>
              </a:ext>
            </a:extLst>
          </p:cNvPr>
          <p:cNvCxnSpPr>
            <a:cxnSpLocks/>
          </p:cNvCxnSpPr>
          <p:nvPr/>
        </p:nvCxnSpPr>
        <p:spPr>
          <a:xfrm>
            <a:off x="9651845" y="4068628"/>
            <a:ext cx="0" cy="75745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2" name="Imagen 1">
            <a:extLst>
              <a:ext uri="{FF2B5EF4-FFF2-40B4-BE49-F238E27FC236}">
                <a16:creationId xmlns:a16="http://schemas.microsoft.com/office/drawing/2014/main" id="{F67299C3-3E8B-851D-6802-DB5C6A671B3A}"/>
              </a:ext>
            </a:extLst>
          </p:cNvPr>
          <p:cNvPicPr>
            <a:picLocks noChangeAspect="1"/>
          </p:cNvPicPr>
          <p:nvPr/>
        </p:nvPicPr>
        <p:blipFill>
          <a:blip r:embed="rId6"/>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1322564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FB13B2-B9A3-709C-3ED7-95D488AB8EF6}"/>
              </a:ext>
            </a:extLst>
          </p:cNvPr>
          <p:cNvPicPr>
            <a:picLocks noChangeAspect="1"/>
          </p:cNvPicPr>
          <p:nvPr/>
        </p:nvPicPr>
        <p:blipFill>
          <a:blip r:embed="rId2"/>
          <a:stretch>
            <a:fillRect/>
          </a:stretch>
        </p:blipFill>
        <p:spPr>
          <a:xfrm>
            <a:off x="-32085" y="0"/>
            <a:ext cx="12192551" cy="6898268"/>
          </a:xfrm>
          <a:prstGeom prst="rect">
            <a:avLst/>
          </a:prstGeom>
        </p:spPr>
      </p:pic>
      <p:pic>
        <p:nvPicPr>
          <p:cNvPr id="24" name="Imagen 23">
            <a:extLst>
              <a:ext uri="{FF2B5EF4-FFF2-40B4-BE49-F238E27FC236}">
                <a16:creationId xmlns:a16="http://schemas.microsoft.com/office/drawing/2014/main" id="{C7436249-34B2-9140-7C20-E17FD7CB29DB}"/>
              </a:ext>
            </a:extLst>
          </p:cNvPr>
          <p:cNvPicPr>
            <a:picLocks noChangeAspect="1"/>
          </p:cNvPicPr>
          <p:nvPr/>
        </p:nvPicPr>
        <p:blipFill>
          <a:blip r:embed="rId3"/>
          <a:stretch>
            <a:fillRect/>
          </a:stretch>
        </p:blipFill>
        <p:spPr>
          <a:xfrm>
            <a:off x="-32084" y="3156202"/>
            <a:ext cx="12224084" cy="3742066"/>
          </a:xfrm>
          <a:prstGeom prst="rect">
            <a:avLst/>
          </a:prstGeom>
        </p:spPr>
      </p:pic>
      <p:sp>
        <p:nvSpPr>
          <p:cNvPr id="4" name="CuadroTexto 3">
            <a:extLst>
              <a:ext uri="{FF2B5EF4-FFF2-40B4-BE49-F238E27FC236}">
                <a16:creationId xmlns:a16="http://schemas.microsoft.com/office/drawing/2014/main" id="{FA5E7AAC-8E45-6527-2477-0D40788BC902}"/>
              </a:ext>
            </a:extLst>
          </p:cNvPr>
          <p:cNvSpPr txBox="1"/>
          <p:nvPr/>
        </p:nvSpPr>
        <p:spPr>
          <a:xfrm>
            <a:off x="3549033" y="4105127"/>
            <a:ext cx="5061847" cy="584775"/>
          </a:xfrm>
          <a:prstGeom prst="rect">
            <a:avLst/>
          </a:prstGeom>
          <a:noFill/>
        </p:spPr>
        <p:txBody>
          <a:bodyPr wrap="square" rtlCol="0">
            <a:spAutoFit/>
          </a:bodyPr>
          <a:lstStyle/>
          <a:p>
            <a:pPr algn="ctr"/>
            <a:r>
              <a:rPr lang="es-CO" sz="1600" b="1" i="1" dirty="0">
                <a:solidFill>
                  <a:srgbClr val="009056"/>
                </a:solidFill>
                <a:latin typeface="Arial" panose="020B0604020202020204" pitchFamily="34" charset="0"/>
                <a:cs typeface="Arial" panose="020B0604020202020204" pitchFamily="34" charset="0"/>
              </a:rPr>
              <a:t>¡Recuerde!</a:t>
            </a:r>
            <a:r>
              <a:rPr lang="es-CO" sz="1600" i="1" dirty="0">
                <a:solidFill>
                  <a:srgbClr val="009056"/>
                </a:solidFill>
                <a:latin typeface="Arial" panose="020B0604020202020204" pitchFamily="34" charset="0"/>
                <a:cs typeface="Arial" panose="020B0604020202020204" pitchFamily="34" charset="0"/>
              </a:rPr>
              <a:t>,</a:t>
            </a:r>
            <a:r>
              <a:rPr lang="es-CO" sz="1600" b="1" i="1" dirty="0">
                <a:solidFill>
                  <a:srgbClr val="009056"/>
                </a:solidFill>
                <a:latin typeface="Arial" panose="020B0604020202020204" pitchFamily="34" charset="0"/>
                <a:cs typeface="Arial" panose="020B0604020202020204" pitchFamily="34" charset="0"/>
              </a:rPr>
              <a:t> </a:t>
            </a:r>
            <a:r>
              <a:rPr lang="es-CO" sz="1600" i="1" dirty="0">
                <a:solidFill>
                  <a:srgbClr val="009056"/>
                </a:solidFill>
                <a:latin typeface="Arial" panose="020B0604020202020204" pitchFamily="34" charset="0"/>
                <a:cs typeface="Arial" panose="020B0604020202020204" pitchFamily="34" charset="0"/>
              </a:rPr>
              <a:t>la prioridad es la seguridad </a:t>
            </a:r>
          </a:p>
          <a:p>
            <a:pPr algn="ctr"/>
            <a:r>
              <a:rPr lang="es-CO" sz="1600" i="1" dirty="0">
                <a:solidFill>
                  <a:srgbClr val="009056"/>
                </a:solidFill>
                <a:latin typeface="Arial" panose="020B0604020202020204" pitchFamily="34" charset="0"/>
                <a:cs typeface="Arial" panose="020B0604020202020204" pitchFamily="34" charset="0"/>
              </a:rPr>
              <a:t>e integridad física, suya y de los suyos.</a:t>
            </a:r>
          </a:p>
        </p:txBody>
      </p:sp>
      <p:pic>
        <p:nvPicPr>
          <p:cNvPr id="14" name="Imagen 13">
            <a:extLst>
              <a:ext uri="{FF2B5EF4-FFF2-40B4-BE49-F238E27FC236}">
                <a16:creationId xmlns:a16="http://schemas.microsoft.com/office/drawing/2014/main" id="{C023A3B1-1D1A-9039-B37F-303445D3E1CC}"/>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16" name="Imagen 15">
            <a:extLst>
              <a:ext uri="{FF2B5EF4-FFF2-40B4-BE49-F238E27FC236}">
                <a16:creationId xmlns:a16="http://schemas.microsoft.com/office/drawing/2014/main" id="{B8A04CC9-FBCD-6837-4FB6-753D4679A886}"/>
              </a:ext>
            </a:extLst>
          </p:cNvPr>
          <p:cNvPicPr>
            <a:picLocks noChangeAspect="1"/>
          </p:cNvPicPr>
          <p:nvPr/>
        </p:nvPicPr>
        <p:blipFill>
          <a:blip r:embed="rId5"/>
          <a:stretch>
            <a:fillRect/>
          </a:stretch>
        </p:blipFill>
        <p:spPr>
          <a:xfrm>
            <a:off x="659975" y="482328"/>
            <a:ext cx="2161177" cy="446115"/>
          </a:xfrm>
          <a:prstGeom prst="rect">
            <a:avLst/>
          </a:prstGeom>
        </p:spPr>
      </p:pic>
      <p:pic>
        <p:nvPicPr>
          <p:cNvPr id="17" name="Imagen 16">
            <a:extLst>
              <a:ext uri="{FF2B5EF4-FFF2-40B4-BE49-F238E27FC236}">
                <a16:creationId xmlns:a16="http://schemas.microsoft.com/office/drawing/2014/main" id="{44FF9F2A-2B96-9B75-DC79-874BBBB6DFFF}"/>
              </a:ext>
            </a:extLst>
          </p:cNvPr>
          <p:cNvPicPr>
            <a:picLocks noChangeAspect="1"/>
          </p:cNvPicPr>
          <p:nvPr/>
        </p:nvPicPr>
        <p:blipFill>
          <a:blip r:embed="rId6"/>
          <a:stretch>
            <a:fillRect/>
          </a:stretch>
        </p:blipFill>
        <p:spPr>
          <a:xfrm>
            <a:off x="3967076" y="1331970"/>
            <a:ext cx="4225763" cy="2773157"/>
          </a:xfrm>
          <a:prstGeom prst="rect">
            <a:avLst/>
          </a:prstGeom>
        </p:spPr>
      </p:pic>
      <p:pic>
        <p:nvPicPr>
          <p:cNvPr id="25" name="Imagen 24">
            <a:extLst>
              <a:ext uri="{FF2B5EF4-FFF2-40B4-BE49-F238E27FC236}">
                <a16:creationId xmlns:a16="http://schemas.microsoft.com/office/drawing/2014/main" id="{F3775710-F473-BB35-AACD-B30D4E19CEDE}"/>
              </a:ext>
            </a:extLst>
          </p:cNvPr>
          <p:cNvPicPr>
            <a:picLocks noChangeAspect="1"/>
          </p:cNvPicPr>
          <p:nvPr/>
        </p:nvPicPr>
        <p:blipFill>
          <a:blip r:embed="rId7"/>
          <a:stretch>
            <a:fillRect/>
          </a:stretch>
        </p:blipFill>
        <p:spPr>
          <a:xfrm>
            <a:off x="10106771" y="452035"/>
            <a:ext cx="1422400" cy="337640"/>
          </a:xfrm>
          <a:prstGeom prst="rect">
            <a:avLst/>
          </a:prstGeom>
        </p:spPr>
      </p:pic>
      <p:cxnSp>
        <p:nvCxnSpPr>
          <p:cNvPr id="46" name="Conector recto 45">
            <a:extLst>
              <a:ext uri="{FF2B5EF4-FFF2-40B4-BE49-F238E27FC236}">
                <a16:creationId xmlns:a16="http://schemas.microsoft.com/office/drawing/2014/main" id="{EBEEDE6B-D9A5-197A-B15E-6DD99CA14702}"/>
              </a:ext>
            </a:extLst>
          </p:cNvPr>
          <p:cNvCxnSpPr>
            <a:cxnSpLocks/>
          </p:cNvCxnSpPr>
          <p:nvPr/>
        </p:nvCxnSpPr>
        <p:spPr>
          <a:xfrm>
            <a:off x="9651845" y="4068628"/>
            <a:ext cx="0" cy="757459"/>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pic>
        <p:nvPicPr>
          <p:cNvPr id="49" name="Imagen 48">
            <a:extLst>
              <a:ext uri="{FF2B5EF4-FFF2-40B4-BE49-F238E27FC236}">
                <a16:creationId xmlns:a16="http://schemas.microsoft.com/office/drawing/2014/main" id="{06D4BC53-B0CC-9F55-D85C-C88E32236FA5}"/>
              </a:ext>
            </a:extLst>
          </p:cNvPr>
          <p:cNvPicPr>
            <a:picLocks noChangeAspect="1"/>
          </p:cNvPicPr>
          <p:nvPr/>
        </p:nvPicPr>
        <p:blipFill>
          <a:blip r:embed="rId7"/>
          <a:stretch>
            <a:fillRect/>
          </a:stretch>
        </p:blipFill>
        <p:spPr>
          <a:xfrm>
            <a:off x="713118" y="2733467"/>
            <a:ext cx="1422400" cy="337640"/>
          </a:xfrm>
          <a:prstGeom prst="rect">
            <a:avLst/>
          </a:prstGeom>
        </p:spPr>
      </p:pic>
      <p:pic>
        <p:nvPicPr>
          <p:cNvPr id="2" name="Imagen 1">
            <a:extLst>
              <a:ext uri="{FF2B5EF4-FFF2-40B4-BE49-F238E27FC236}">
                <a16:creationId xmlns:a16="http://schemas.microsoft.com/office/drawing/2014/main" id="{F67299C3-3E8B-851D-6802-DB5C6A671B3A}"/>
              </a:ext>
            </a:extLst>
          </p:cNvPr>
          <p:cNvPicPr>
            <a:picLocks noChangeAspect="1"/>
          </p:cNvPicPr>
          <p:nvPr/>
        </p:nvPicPr>
        <p:blipFill>
          <a:blip r:embed="rId8"/>
          <a:stretch>
            <a:fillRect/>
          </a:stretch>
        </p:blipFill>
        <p:spPr>
          <a:xfrm>
            <a:off x="11972471" y="1264237"/>
            <a:ext cx="117460" cy="1065530"/>
          </a:xfrm>
          <a:prstGeom prst="rect">
            <a:avLst/>
          </a:prstGeom>
        </p:spPr>
      </p:pic>
    </p:spTree>
    <p:extLst>
      <p:ext uri="{BB962C8B-B14F-4D97-AF65-F5344CB8AC3E}">
        <p14:creationId xmlns:p14="http://schemas.microsoft.com/office/powerpoint/2010/main" val="2906501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466BC92D-B843-C221-B9FA-B914235B0D2F}"/>
              </a:ext>
            </a:extLst>
          </p:cNvPr>
          <p:cNvPicPr>
            <a:picLocks noChangeAspect="1"/>
          </p:cNvPicPr>
          <p:nvPr/>
        </p:nvPicPr>
        <p:blipFill>
          <a:blip r:embed="rId2"/>
          <a:stretch>
            <a:fillRect/>
          </a:stretch>
        </p:blipFill>
        <p:spPr>
          <a:xfrm>
            <a:off x="-32085" y="0"/>
            <a:ext cx="12192551" cy="689826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1015663"/>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Dan toda la información de lugar, objetos de valor, rutina familiar. Lo que da pie para que puedan ser ubicados y robados.</a:t>
            </a:r>
          </a:p>
          <a:p>
            <a:endParaRPr lang="es-CO" sz="12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grpSp>
        <p:nvGrpSpPr>
          <p:cNvPr id="2" name="Grupo 1">
            <a:extLst>
              <a:ext uri="{FF2B5EF4-FFF2-40B4-BE49-F238E27FC236}">
                <a16:creationId xmlns:a16="http://schemas.microsoft.com/office/drawing/2014/main" id="{5C92E7C7-6943-5398-A6F4-618B6B178659}"/>
              </a:ext>
            </a:extLst>
          </p:cNvPr>
          <p:cNvGrpSpPr/>
          <p:nvPr/>
        </p:nvGrpSpPr>
        <p:grpSpPr>
          <a:xfrm>
            <a:off x="8281182" y="4142593"/>
            <a:ext cx="2003974" cy="588738"/>
            <a:chOff x="8281182" y="4142593"/>
            <a:chExt cx="2003974" cy="588738"/>
          </a:xfrm>
        </p:grpSpPr>
        <p:pic>
          <p:nvPicPr>
            <p:cNvPr id="8" name="Imagen 7">
              <a:hlinkClick r:id="rId3" action="ppaction://hlinksldjump"/>
              <a:extLst>
                <a:ext uri="{FF2B5EF4-FFF2-40B4-BE49-F238E27FC236}">
                  <a16:creationId xmlns:a16="http://schemas.microsoft.com/office/drawing/2014/main" id="{33ABE8C8-C875-E697-463F-7663A04E6356}"/>
                </a:ext>
              </a:extLst>
            </p:cNvPr>
            <p:cNvPicPr>
              <a:picLocks noChangeAspect="1"/>
            </p:cNvPicPr>
            <p:nvPr/>
          </p:nvPicPr>
          <p:blipFill>
            <a:blip r:embed="rId4"/>
            <a:stretch>
              <a:fillRect/>
            </a:stretch>
          </p:blipFill>
          <p:spPr>
            <a:xfrm>
              <a:off x="8281182" y="4142593"/>
              <a:ext cx="2003974" cy="588738"/>
            </a:xfrm>
            <a:prstGeom prst="rect">
              <a:avLst/>
            </a:prstGeom>
          </p:spPr>
        </p:pic>
        <p:sp>
          <p:nvSpPr>
            <p:cNvPr id="7" name="CuadroTexto 6">
              <a:hlinkClick r:id="rId3" action="ppaction://hlinksldjump"/>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gr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6"/>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7"/>
          <a:stretch>
            <a:fillRect/>
          </a:stretch>
        </p:blipFill>
        <p:spPr>
          <a:xfrm>
            <a:off x="11972471" y="1264237"/>
            <a:ext cx="117460" cy="1065530"/>
          </a:xfrm>
          <a:prstGeom prst="rect">
            <a:avLst/>
          </a:prstGeom>
        </p:spPr>
      </p:pic>
      <p:sp>
        <p:nvSpPr>
          <p:cNvPr id="15" name="Rectángulo 14">
            <a:extLst>
              <a:ext uri="{FF2B5EF4-FFF2-40B4-BE49-F238E27FC236}">
                <a16:creationId xmlns:a16="http://schemas.microsoft.com/office/drawing/2014/main" id="{662DDAF9-9C1D-C01C-11F4-104C8DE710A1}"/>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8"/>
          <a:stretch>
            <a:fillRect/>
          </a:stretch>
        </p:blipFill>
        <p:spPr>
          <a:xfrm>
            <a:off x="87088" y="5684731"/>
            <a:ext cx="159410" cy="1073920"/>
          </a:xfrm>
          <a:prstGeom prst="rect">
            <a:avLst/>
          </a:prstGeom>
        </p:spPr>
      </p:pic>
      <p:sp>
        <p:nvSpPr>
          <p:cNvPr id="3" name="Rectángulo 2">
            <a:hlinkClick r:id="rId3" action="ppaction://hlinksldjump"/>
            <a:extLst>
              <a:ext uri="{FF2B5EF4-FFF2-40B4-BE49-F238E27FC236}">
                <a16:creationId xmlns:a16="http://schemas.microsoft.com/office/drawing/2014/main" id="{B7252B9F-F4D8-4646-ADCA-EFDC9FA10DC3}"/>
              </a:ext>
            </a:extLst>
          </p:cNvPr>
          <p:cNvSpPr/>
          <p:nvPr/>
        </p:nvSpPr>
        <p:spPr>
          <a:xfrm>
            <a:off x="8281182" y="4142593"/>
            <a:ext cx="2003974" cy="58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7" name="Imagen 16">
            <a:extLst>
              <a:ext uri="{FF2B5EF4-FFF2-40B4-BE49-F238E27FC236}">
                <a16:creationId xmlns:a16="http://schemas.microsoft.com/office/drawing/2014/main" id="{5D91605E-87FA-F540-8BD3-E5FC495DF87C}"/>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1147203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74620E6A-69D0-0074-6074-2192645A5019}"/>
              </a:ext>
            </a:extLst>
          </p:cNvPr>
          <p:cNvPicPr>
            <a:picLocks noChangeAspect="1"/>
          </p:cNvPicPr>
          <p:nvPr/>
        </p:nvPicPr>
        <p:blipFill>
          <a:blip r:embed="rId2"/>
          <a:stretch>
            <a:fillRect/>
          </a:stretch>
        </p:blipFill>
        <p:spPr>
          <a:xfrm>
            <a:off x="-32085" y="0"/>
            <a:ext cx="12192551" cy="6898268"/>
          </a:xfrm>
          <a:prstGeom prst="rect">
            <a:avLst/>
          </a:prstGeom>
        </p:spPr>
      </p:pic>
      <p:pic>
        <p:nvPicPr>
          <p:cNvPr id="14" name="Imagen 13">
            <a:extLst>
              <a:ext uri="{FF2B5EF4-FFF2-40B4-BE49-F238E27FC236}">
                <a16:creationId xmlns:a16="http://schemas.microsoft.com/office/drawing/2014/main" id="{DE4C0AC7-606E-E37D-F659-CF7BBDB3343D}"/>
              </a:ext>
            </a:extLst>
          </p:cNvPr>
          <p:cNvPicPr>
            <a:picLocks noChangeAspect="1"/>
          </p:cNvPicPr>
          <p:nvPr/>
        </p:nvPicPr>
        <p:blipFill>
          <a:blip r:embed="rId3"/>
          <a:stretch>
            <a:fillRect/>
          </a:stretch>
        </p:blipFill>
        <p:spPr>
          <a:xfrm>
            <a:off x="1624049" y="693346"/>
            <a:ext cx="5723681" cy="5723681"/>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2968643"/>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 aumentar las posibilidades de continuar con el recorrido advirtiendo y sorteando los peligros de ser víctimas de 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034267"/>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grpSp>
        <p:nvGrpSpPr>
          <p:cNvPr id="2" name="Grupo 1">
            <a:extLst>
              <a:ext uri="{FF2B5EF4-FFF2-40B4-BE49-F238E27FC236}">
                <a16:creationId xmlns:a16="http://schemas.microsoft.com/office/drawing/2014/main" id="{81610DF6-E1E9-A5A2-C31D-6FE979AF6A1D}"/>
              </a:ext>
            </a:extLst>
          </p:cNvPr>
          <p:cNvGrpSpPr/>
          <p:nvPr/>
        </p:nvGrpSpPr>
        <p:grpSpPr>
          <a:xfrm>
            <a:off x="8376906" y="5272712"/>
            <a:ext cx="2003970" cy="588737"/>
            <a:chOff x="8376906" y="4158281"/>
            <a:chExt cx="2003970" cy="588737"/>
          </a:xfrm>
        </p:grpSpPr>
        <p:pic>
          <p:nvPicPr>
            <p:cNvPr id="8" name="Imagen 7">
              <a:hlinkClick r:id="rId4" action="ppaction://hlinksldjump"/>
              <a:extLst>
                <a:ext uri="{FF2B5EF4-FFF2-40B4-BE49-F238E27FC236}">
                  <a16:creationId xmlns:a16="http://schemas.microsoft.com/office/drawing/2014/main" id="{1552AFF9-8C94-5887-C83E-2121DD2E18C0}"/>
                </a:ext>
              </a:extLst>
            </p:cNvPr>
            <p:cNvPicPr>
              <a:picLocks noChangeAspect="1"/>
            </p:cNvPicPr>
            <p:nvPr/>
          </p:nvPicPr>
          <p:blipFill>
            <a:blip r:embed="rId5"/>
            <a:stretch>
              <a:fillRect/>
            </a:stretch>
          </p:blipFill>
          <p:spPr>
            <a:xfrm>
              <a:off x="8376906" y="4158281"/>
              <a:ext cx="2003970" cy="588737"/>
            </a:xfrm>
            <a:prstGeom prst="rect">
              <a:avLst/>
            </a:prstGeom>
          </p:spPr>
        </p:pic>
        <p:sp>
          <p:nvSpPr>
            <p:cNvPr id="9" name="CuadroTexto 8">
              <a:hlinkClick r:id="rId4" action="ppaction://hlinksldjump"/>
              <a:extLst>
                <a:ext uri="{FF2B5EF4-FFF2-40B4-BE49-F238E27FC236}">
                  <a16:creationId xmlns:a16="http://schemas.microsoft.com/office/drawing/2014/main" id="{18F346A2-3C55-7998-3CC3-758AAD1C2D75}"/>
                </a:ext>
              </a:extLst>
            </p:cNvPr>
            <p:cNvSpPr txBox="1"/>
            <p:nvPr/>
          </p:nvSpPr>
          <p:spPr>
            <a:xfrm>
              <a:off x="8683804" y="4267983"/>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6"/>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3" name="Rectángulo 2">
            <a:hlinkClick r:id="rId4" action="ppaction://hlinksldjump"/>
            <a:extLst>
              <a:ext uri="{FF2B5EF4-FFF2-40B4-BE49-F238E27FC236}">
                <a16:creationId xmlns:a16="http://schemas.microsoft.com/office/drawing/2014/main" id="{FAAFDBD4-EECC-C444-8E37-8C595FC153AE}"/>
              </a:ext>
            </a:extLst>
          </p:cNvPr>
          <p:cNvSpPr/>
          <p:nvPr/>
        </p:nvSpPr>
        <p:spPr>
          <a:xfrm>
            <a:off x="8348330" y="5272708"/>
            <a:ext cx="2057855" cy="588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05854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A884331-EADB-1E5F-1068-DBE340A0D90C}"/>
              </a:ext>
            </a:extLst>
          </p:cNvPr>
          <p:cNvPicPr>
            <a:picLocks noChangeAspect="1"/>
          </p:cNvPicPr>
          <p:nvPr/>
        </p:nvPicPr>
        <p:blipFill>
          <a:blip r:embed="rId2"/>
          <a:stretch>
            <a:fillRect/>
          </a:stretch>
        </p:blipFill>
        <p:spPr>
          <a:xfrm>
            <a:off x="-3072" y="0"/>
            <a:ext cx="12192551" cy="6898268"/>
          </a:xfrm>
          <a:prstGeom prst="rect">
            <a:avLst/>
          </a:prstGeom>
        </p:spPr>
      </p:pic>
      <p:pic>
        <p:nvPicPr>
          <p:cNvPr id="16" name="Imagen 15">
            <a:extLst>
              <a:ext uri="{FF2B5EF4-FFF2-40B4-BE49-F238E27FC236}">
                <a16:creationId xmlns:a16="http://schemas.microsoft.com/office/drawing/2014/main" id="{AB05F2D8-97EC-26C1-572E-4B38D0175FC1}"/>
              </a:ext>
            </a:extLst>
          </p:cNvPr>
          <p:cNvPicPr>
            <a:picLocks noChangeAspect="1"/>
          </p:cNvPicPr>
          <p:nvPr/>
        </p:nvPicPr>
        <p:blipFill>
          <a:blip r:embed="rId3"/>
          <a:stretch>
            <a:fillRect/>
          </a:stretch>
        </p:blipFill>
        <p:spPr>
          <a:xfrm>
            <a:off x="385384" y="1624420"/>
            <a:ext cx="6260516" cy="4204980"/>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642951"/>
            <a:ext cx="4662587" cy="2677656"/>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Salen del colegio, tomando fotos y videos. Van a recoger a la madre a su trabajo. El hijo graba a la madre saliendo de su trabajo, se visualiza el nombre de la empresa.</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La madre reprende al joven y le dice que no siga grabando</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Usted elige quien lo puede contactar en las redes sociales; asegúrese de admitir a personas conocidas y de restringir el acceso a su información personal hasta que verifique la identidad o intenciones de quien le pide ser admitido como su amigo o contacto.</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834099" y="1639590"/>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4"/>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5"/>
          <a:stretch>
            <a:fillRect/>
          </a:stretch>
        </p:blipFill>
        <p:spPr>
          <a:xfrm>
            <a:off x="491550" y="511877"/>
            <a:ext cx="2161177" cy="446115"/>
          </a:xfrm>
          <a:prstGeom prst="rect">
            <a:avLst/>
          </a:prstGeom>
        </p:spPr>
      </p:pic>
      <p:pic>
        <p:nvPicPr>
          <p:cNvPr id="2" name="Imagen 1">
            <a:extLst>
              <a:ext uri="{FF2B5EF4-FFF2-40B4-BE49-F238E27FC236}">
                <a16:creationId xmlns:a16="http://schemas.microsoft.com/office/drawing/2014/main" id="{ABAD14F3-D7F2-6B8A-A914-6D8893909B8E}"/>
              </a:ext>
            </a:extLst>
          </p:cNvPr>
          <p:cNvPicPr>
            <a:picLocks noChangeAspect="1"/>
          </p:cNvPicPr>
          <p:nvPr/>
        </p:nvPicPr>
        <p:blipFill>
          <a:blip r:embed="rId6"/>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E1280AF8-57D9-9438-C4D3-F09C0F5F696F}"/>
              </a:ext>
            </a:extLst>
          </p:cNvPr>
          <p:cNvPicPr>
            <a:picLocks noChangeAspect="1"/>
          </p:cNvPicPr>
          <p:nvPr/>
        </p:nvPicPr>
        <p:blipFill>
          <a:blip r:embed="rId7"/>
          <a:stretch>
            <a:fillRect/>
          </a:stretch>
        </p:blipFill>
        <p:spPr>
          <a:xfrm>
            <a:off x="10434761" y="347845"/>
            <a:ext cx="1359261" cy="892015"/>
          </a:xfrm>
          <a:prstGeom prst="rect">
            <a:avLst/>
          </a:prstGeom>
        </p:spPr>
      </p:pic>
      <p:sp>
        <p:nvSpPr>
          <p:cNvPr id="5" name="CuadroTexto 4">
            <a:extLst>
              <a:ext uri="{FF2B5EF4-FFF2-40B4-BE49-F238E27FC236}">
                <a16:creationId xmlns:a16="http://schemas.microsoft.com/office/drawing/2014/main" id="{03F6C7B8-E02F-5D84-5E53-BAF0D1534CEA}"/>
              </a:ext>
            </a:extLst>
          </p:cNvPr>
          <p:cNvSpPr txBox="1"/>
          <p:nvPr/>
        </p:nvSpPr>
        <p:spPr>
          <a:xfrm>
            <a:off x="2316486" y="1945739"/>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Antes</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6783526" y="2443368"/>
            <a:ext cx="2093550"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joven obedece y borra el video.</a:t>
            </a:r>
            <a:endParaRPr lang="es-CO" sz="1200" b="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grpSp>
        <p:nvGrpSpPr>
          <p:cNvPr id="12" name="Grupo 11">
            <a:extLst>
              <a:ext uri="{FF2B5EF4-FFF2-40B4-BE49-F238E27FC236}">
                <a16:creationId xmlns:a16="http://schemas.microsoft.com/office/drawing/2014/main" id="{F1283AC9-BDA7-FFDD-F59D-E28497BE9CA4}"/>
              </a:ext>
            </a:extLst>
          </p:cNvPr>
          <p:cNvGrpSpPr/>
          <p:nvPr/>
        </p:nvGrpSpPr>
        <p:grpSpPr>
          <a:xfrm>
            <a:off x="6873106" y="3370032"/>
            <a:ext cx="2003970" cy="588737"/>
            <a:chOff x="9774207" y="3370032"/>
            <a:chExt cx="2003970" cy="588737"/>
          </a:xfrm>
        </p:grpSpPr>
        <p:pic>
          <p:nvPicPr>
            <p:cNvPr id="28" name="Imagen 27">
              <a:hlinkClick r:id="rId8"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9"/>
            <a:stretch>
              <a:fillRect/>
            </a:stretch>
          </p:blipFill>
          <p:spPr>
            <a:xfrm>
              <a:off x="9774207" y="3370032"/>
              <a:ext cx="2003970" cy="588737"/>
            </a:xfrm>
            <a:prstGeom prst="rect">
              <a:avLst/>
            </a:prstGeom>
          </p:spPr>
        </p:pic>
        <p:sp>
          <p:nvSpPr>
            <p:cNvPr id="8" name="CuadroTexto 7">
              <a:hlinkClick r:id="rId8" action="ppaction://hlinksldjump"/>
              <a:extLst>
                <a:ext uri="{FF2B5EF4-FFF2-40B4-BE49-F238E27FC236}">
                  <a16:creationId xmlns:a16="http://schemas.microsoft.com/office/drawing/2014/main" id="{C51922A1-1F23-B123-8239-9C10529EF44F}"/>
                </a:ext>
              </a:extLst>
            </p:cNvPr>
            <p:cNvSpPr txBox="1"/>
            <p:nvPr/>
          </p:nvSpPr>
          <p:spPr>
            <a:xfrm>
              <a:off x="10052564" y="3507798"/>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grpSp>
      <p:sp>
        <p:nvSpPr>
          <p:cNvPr id="14" name="CuadroTexto 13">
            <a:extLst>
              <a:ext uri="{FF2B5EF4-FFF2-40B4-BE49-F238E27FC236}">
                <a16:creationId xmlns:a16="http://schemas.microsoft.com/office/drawing/2014/main" id="{812DC641-11AD-96E3-E233-25037AD726B6}"/>
              </a:ext>
            </a:extLst>
          </p:cNvPr>
          <p:cNvSpPr txBox="1"/>
          <p:nvPr/>
        </p:nvSpPr>
        <p:spPr>
          <a:xfrm>
            <a:off x="9180486" y="2443368"/>
            <a:ext cx="2613536"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El joven ignora a la mamá, postea el video, y dice que su mamá es una ejecutiva muy importante.</a:t>
            </a:r>
          </a:p>
        </p:txBody>
      </p:sp>
      <p:grpSp>
        <p:nvGrpSpPr>
          <p:cNvPr id="7" name="Grupo 6">
            <a:extLst>
              <a:ext uri="{FF2B5EF4-FFF2-40B4-BE49-F238E27FC236}">
                <a16:creationId xmlns:a16="http://schemas.microsoft.com/office/drawing/2014/main" id="{48C41389-B77E-EFE4-1DBC-4761FB63E25C}"/>
              </a:ext>
            </a:extLst>
          </p:cNvPr>
          <p:cNvGrpSpPr/>
          <p:nvPr/>
        </p:nvGrpSpPr>
        <p:grpSpPr>
          <a:xfrm>
            <a:off x="9219493" y="3370032"/>
            <a:ext cx="2003970" cy="588737"/>
            <a:chOff x="6873106" y="3370032"/>
            <a:chExt cx="2003970" cy="588737"/>
          </a:xfrm>
        </p:grpSpPr>
        <p:pic>
          <p:nvPicPr>
            <p:cNvPr id="21" name="Imagen 20">
              <a:hlinkClick r:id="rId10" action="ppaction://hlinksldjump"/>
              <a:extLst>
                <a:ext uri="{FF2B5EF4-FFF2-40B4-BE49-F238E27FC236}">
                  <a16:creationId xmlns:a16="http://schemas.microsoft.com/office/drawing/2014/main" id="{09036CAD-A083-09C9-44F4-53BE3F806956}"/>
                </a:ext>
              </a:extLst>
            </p:cNvPr>
            <p:cNvPicPr>
              <a:picLocks noChangeAspect="1"/>
            </p:cNvPicPr>
            <p:nvPr/>
          </p:nvPicPr>
          <p:blipFill>
            <a:blip r:embed="rId9"/>
            <a:stretch>
              <a:fillRect/>
            </a:stretch>
          </p:blipFill>
          <p:spPr>
            <a:xfrm>
              <a:off x="6873106" y="3370032"/>
              <a:ext cx="2003970" cy="588737"/>
            </a:xfrm>
            <a:prstGeom prst="rect">
              <a:avLst/>
            </a:prstGeom>
          </p:spPr>
        </p:pic>
        <p:sp>
          <p:nvSpPr>
            <p:cNvPr id="9" name="CuadroTexto 8">
              <a:hlinkClick r:id="rId10" action="ppaction://hlinksldjump"/>
              <a:extLst>
                <a:ext uri="{FF2B5EF4-FFF2-40B4-BE49-F238E27FC236}">
                  <a16:creationId xmlns:a16="http://schemas.microsoft.com/office/drawing/2014/main" id="{C3AEAB5A-1E8C-35D6-CE70-20613CDE5989}"/>
                </a:ext>
              </a:extLst>
            </p:cNvPr>
            <p:cNvSpPr txBox="1"/>
            <p:nvPr/>
          </p:nvSpPr>
          <p:spPr>
            <a:xfrm>
              <a:off x="7247322" y="3514677"/>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grpSp>
      <p:sp>
        <p:nvSpPr>
          <p:cNvPr id="45" name="Rectángulo 44">
            <a:hlinkClick r:id="rId8" action="ppaction://hlinksldjump"/>
            <a:extLst>
              <a:ext uri="{FF2B5EF4-FFF2-40B4-BE49-F238E27FC236}">
                <a16:creationId xmlns:a16="http://schemas.microsoft.com/office/drawing/2014/main" id="{629BD446-2B95-2B49-A82C-57C3441DF835}"/>
              </a:ext>
            </a:extLst>
          </p:cNvPr>
          <p:cNvSpPr/>
          <p:nvPr/>
        </p:nvSpPr>
        <p:spPr>
          <a:xfrm>
            <a:off x="6819221" y="337673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6" name="Rectángulo 45">
            <a:hlinkClick r:id="rId10" action="ppaction://hlinksldjump"/>
            <a:extLst>
              <a:ext uri="{FF2B5EF4-FFF2-40B4-BE49-F238E27FC236}">
                <a16:creationId xmlns:a16="http://schemas.microsoft.com/office/drawing/2014/main" id="{916DE122-DE15-0349-9FBB-99E19CAAC908}"/>
              </a:ext>
            </a:extLst>
          </p:cNvPr>
          <p:cNvSpPr/>
          <p:nvPr/>
        </p:nvSpPr>
        <p:spPr>
          <a:xfrm>
            <a:off x="9165608" y="337673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8E74DDFA-CF4B-4747-806A-0F27238BB757}"/>
              </a:ext>
            </a:extLst>
          </p:cNvPr>
          <p:cNvPicPr>
            <a:picLocks noChangeAspect="1"/>
          </p:cNvPicPr>
          <p:nvPr/>
        </p:nvPicPr>
        <p:blipFill>
          <a:blip r:embed="rId11"/>
          <a:stretch>
            <a:fillRect/>
          </a:stretch>
        </p:blipFill>
        <p:spPr>
          <a:xfrm>
            <a:off x="8151560" y="4022937"/>
            <a:ext cx="1970438" cy="2680220"/>
          </a:xfrm>
          <a:prstGeom prst="rect">
            <a:avLst/>
          </a:prstGeom>
        </p:spPr>
      </p:pic>
      <p:pic>
        <p:nvPicPr>
          <p:cNvPr id="44" name="Imagen 43">
            <a:extLst>
              <a:ext uri="{FF2B5EF4-FFF2-40B4-BE49-F238E27FC236}">
                <a16:creationId xmlns:a16="http://schemas.microsoft.com/office/drawing/2014/main" id="{92D452CF-CFC7-A549-B12F-36F36E940E65}"/>
              </a:ext>
            </a:extLst>
          </p:cNvPr>
          <p:cNvPicPr>
            <a:picLocks noChangeAspect="1"/>
          </p:cNvPicPr>
          <p:nvPr/>
        </p:nvPicPr>
        <p:blipFill>
          <a:blip r:embed="rId12"/>
          <a:stretch>
            <a:fillRect/>
          </a:stretch>
        </p:blipFill>
        <p:spPr>
          <a:xfrm>
            <a:off x="663211" y="6040238"/>
            <a:ext cx="5432789" cy="398405"/>
          </a:xfrm>
          <a:prstGeom prst="rect">
            <a:avLst/>
          </a:prstGeom>
        </p:spPr>
      </p:pic>
      <p:sp>
        <p:nvSpPr>
          <p:cNvPr id="47" name="Elipse 46">
            <a:extLst>
              <a:ext uri="{FF2B5EF4-FFF2-40B4-BE49-F238E27FC236}">
                <a16:creationId xmlns:a16="http://schemas.microsoft.com/office/drawing/2014/main" id="{1C6DED64-E017-AC4E-8BB5-82B551F452DF}"/>
              </a:ext>
            </a:extLst>
          </p:cNvPr>
          <p:cNvSpPr/>
          <p:nvPr/>
        </p:nvSpPr>
        <p:spPr>
          <a:xfrm>
            <a:off x="3155100"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8" name="Elipse 47">
            <a:extLst>
              <a:ext uri="{FF2B5EF4-FFF2-40B4-BE49-F238E27FC236}">
                <a16:creationId xmlns:a16="http://schemas.microsoft.com/office/drawing/2014/main" id="{A046FDD6-EE0C-D24B-B852-7D0084C6C28D}"/>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9" name="Elipse 48">
            <a:extLst>
              <a:ext uri="{FF2B5EF4-FFF2-40B4-BE49-F238E27FC236}">
                <a16:creationId xmlns:a16="http://schemas.microsoft.com/office/drawing/2014/main" id="{FD400B42-FA6D-484C-8932-892CF36BADFF}"/>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a:extLst>
              <a:ext uri="{FF2B5EF4-FFF2-40B4-BE49-F238E27FC236}">
                <a16:creationId xmlns:a16="http://schemas.microsoft.com/office/drawing/2014/main" id="{5FEA9229-8C0D-E748-BA44-0C91BF173FD3}"/>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Elipse 50">
            <a:extLst>
              <a:ext uri="{FF2B5EF4-FFF2-40B4-BE49-F238E27FC236}">
                <a16:creationId xmlns:a16="http://schemas.microsoft.com/office/drawing/2014/main" id="{7D9B0778-0A10-324F-9E12-4E3E47C26B15}"/>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a:extLst>
              <a:ext uri="{FF2B5EF4-FFF2-40B4-BE49-F238E27FC236}">
                <a16:creationId xmlns:a16="http://schemas.microsoft.com/office/drawing/2014/main" id="{BE78EFC4-AC43-6443-975D-41D27C62DFEB}"/>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CuadroTexto 52">
            <a:extLst>
              <a:ext uri="{FF2B5EF4-FFF2-40B4-BE49-F238E27FC236}">
                <a16:creationId xmlns:a16="http://schemas.microsoft.com/office/drawing/2014/main" id="{A82E09CD-E967-5841-ABF7-810588A2C815}"/>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54" name="CuadroTexto 53">
            <a:extLst>
              <a:ext uri="{FF2B5EF4-FFF2-40B4-BE49-F238E27FC236}">
                <a16:creationId xmlns:a16="http://schemas.microsoft.com/office/drawing/2014/main" id="{5B0AB240-B5F8-F746-AF36-447F4EC89231}"/>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55" name="Elipse 54">
            <a:extLst>
              <a:ext uri="{FF2B5EF4-FFF2-40B4-BE49-F238E27FC236}">
                <a16:creationId xmlns:a16="http://schemas.microsoft.com/office/drawing/2014/main" id="{C3EF3601-49D4-6E42-8125-6354CC3A57D7}"/>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a:extLst>
              <a:ext uri="{FF2B5EF4-FFF2-40B4-BE49-F238E27FC236}">
                <a16:creationId xmlns:a16="http://schemas.microsoft.com/office/drawing/2014/main" id="{08D4B9E0-0559-054E-BFC5-A4A05DACEF74}"/>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7" name="Elipse 56">
            <a:extLst>
              <a:ext uri="{FF2B5EF4-FFF2-40B4-BE49-F238E27FC236}">
                <a16:creationId xmlns:a16="http://schemas.microsoft.com/office/drawing/2014/main" id="{8DCC5883-B7EC-D14A-8708-88AD1D6E1968}"/>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Elipse 57">
            <a:extLst>
              <a:ext uri="{FF2B5EF4-FFF2-40B4-BE49-F238E27FC236}">
                <a16:creationId xmlns:a16="http://schemas.microsoft.com/office/drawing/2014/main" id="{55D1269F-95C3-074D-B8E0-5EDBF608CCE9}"/>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Elipse 58">
            <a:extLst>
              <a:ext uri="{FF2B5EF4-FFF2-40B4-BE49-F238E27FC236}">
                <a16:creationId xmlns:a16="http://schemas.microsoft.com/office/drawing/2014/main" id="{75CA024C-CAFA-984F-9DD9-3E4E8038B21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0" name="Elipse 59">
            <a:extLst>
              <a:ext uri="{FF2B5EF4-FFF2-40B4-BE49-F238E27FC236}">
                <a16:creationId xmlns:a16="http://schemas.microsoft.com/office/drawing/2014/main" id="{0CECFB40-45F0-8347-A943-051329EF1A1A}"/>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CuadroTexto 60">
            <a:extLst>
              <a:ext uri="{FF2B5EF4-FFF2-40B4-BE49-F238E27FC236}">
                <a16:creationId xmlns:a16="http://schemas.microsoft.com/office/drawing/2014/main" id="{F808C375-7F80-8A42-B6E4-AB1613EAF3E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62" name="Cheurón 61">
            <a:extLst>
              <a:ext uri="{FF2B5EF4-FFF2-40B4-BE49-F238E27FC236}">
                <a16:creationId xmlns:a16="http://schemas.microsoft.com/office/drawing/2014/main" id="{DE1B8BE8-4F53-7B4B-AE20-490019739BDB}"/>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64" name="Elipse 63">
            <a:extLst>
              <a:ext uri="{FF2B5EF4-FFF2-40B4-BE49-F238E27FC236}">
                <a16:creationId xmlns:a16="http://schemas.microsoft.com/office/drawing/2014/main" id="{B42FBDBC-AF01-974F-B865-8D0B1730D07E}"/>
              </a:ext>
            </a:extLst>
          </p:cNvPr>
          <p:cNvSpPr/>
          <p:nvPr/>
        </p:nvSpPr>
        <p:spPr>
          <a:xfrm>
            <a:off x="697019"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5" name="Imagen 14">
            <a:extLst>
              <a:ext uri="{FF2B5EF4-FFF2-40B4-BE49-F238E27FC236}">
                <a16:creationId xmlns:a16="http://schemas.microsoft.com/office/drawing/2014/main" id="{A5343B20-95F4-7CC7-06EC-5E843BEE9EC9}"/>
              </a:ext>
            </a:extLst>
          </p:cNvPr>
          <p:cNvPicPr>
            <a:picLocks noChangeAspect="1"/>
          </p:cNvPicPr>
          <p:nvPr/>
        </p:nvPicPr>
        <p:blipFill>
          <a:blip r:embed="rId13"/>
          <a:stretch>
            <a:fillRect/>
          </a:stretch>
        </p:blipFill>
        <p:spPr>
          <a:xfrm>
            <a:off x="542168" y="6004929"/>
            <a:ext cx="608132" cy="530291"/>
          </a:xfrm>
          <a:prstGeom prst="rect">
            <a:avLst/>
          </a:prstGeom>
        </p:spPr>
      </p:pic>
    </p:spTree>
    <p:extLst>
      <p:ext uri="{BB962C8B-B14F-4D97-AF65-F5344CB8AC3E}">
        <p14:creationId xmlns:p14="http://schemas.microsoft.com/office/powerpoint/2010/main" val="3634467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8450D9-C7DC-58C8-5FB4-9A893849576A}"/>
              </a:ext>
            </a:extLst>
          </p:cNvPr>
          <p:cNvPicPr>
            <a:picLocks noChangeAspect="1"/>
          </p:cNvPicPr>
          <p:nvPr/>
        </p:nvPicPr>
        <p:blipFill>
          <a:blip r:embed="rId2"/>
          <a:stretch>
            <a:fillRect/>
          </a:stretch>
        </p:blipFill>
        <p:spPr>
          <a:xfrm>
            <a:off x="-32085" y="0"/>
            <a:ext cx="12192551" cy="6898268"/>
          </a:xfrm>
          <a:prstGeom prst="rect">
            <a:avLst/>
          </a:prstGeom>
        </p:spPr>
      </p:pic>
      <p:sp>
        <p:nvSpPr>
          <p:cNvPr id="13" name="Rectángulo 12">
            <a:extLst>
              <a:ext uri="{FF2B5EF4-FFF2-40B4-BE49-F238E27FC236}">
                <a16:creationId xmlns:a16="http://schemas.microsoft.com/office/drawing/2014/main" id="{7EFCDEEF-8544-E5B9-B7EE-99DB5A81E018}"/>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599459" cy="646331"/>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Alerta, alerta, está exponiendo información vital de su familia. Los delincuentes acechan.</a:t>
            </a: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pic>
        <p:nvPicPr>
          <p:cNvPr id="8" name="Imagen 7">
            <a:hlinkClick r:id="rId3" action="ppaction://hlinksldjump"/>
            <a:extLst>
              <a:ext uri="{FF2B5EF4-FFF2-40B4-BE49-F238E27FC236}">
                <a16:creationId xmlns:a16="http://schemas.microsoft.com/office/drawing/2014/main" id="{33ABE8C8-C875-E697-463F-7663A04E6356}"/>
              </a:ext>
            </a:extLst>
          </p:cNvPr>
          <p:cNvPicPr>
            <a:picLocks noChangeAspect="1"/>
          </p:cNvPicPr>
          <p:nvPr/>
        </p:nvPicPr>
        <p:blipFill>
          <a:blip r:embed="rId4"/>
          <a:stretch>
            <a:fillRect/>
          </a:stretch>
        </p:blipFill>
        <p:spPr>
          <a:xfrm>
            <a:off x="8281182" y="4142593"/>
            <a:ext cx="2003974" cy="588738"/>
          </a:xfrm>
          <a:prstGeom prst="rect">
            <a:avLst/>
          </a:prstGeom>
        </p:spPr>
      </p:pic>
      <p:sp>
        <p:nvSpPr>
          <p:cNvPr id="7" name="CuadroTexto 6">
            <a:hlinkClick r:id="rId3" action="ppaction://hlinksldjump"/>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5"/>
          <a:stretch>
            <a:fillRect/>
          </a:stretch>
        </p:blipFill>
        <p:spPr>
          <a:xfrm>
            <a:off x="87088" y="5684731"/>
            <a:ext cx="159410" cy="1073920"/>
          </a:xfrm>
          <a:prstGeom prst="rect">
            <a:avLst/>
          </a:prstGeom>
        </p:spPr>
      </p:pic>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6"/>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7"/>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8"/>
          <a:stretch>
            <a:fillRect/>
          </a:stretch>
        </p:blipFill>
        <p:spPr>
          <a:xfrm>
            <a:off x="11972471" y="1264237"/>
            <a:ext cx="117460" cy="1065530"/>
          </a:xfrm>
          <a:prstGeom prst="rect">
            <a:avLst/>
          </a:prstGeom>
        </p:spPr>
      </p:pic>
      <p:sp>
        <p:nvSpPr>
          <p:cNvPr id="15" name="Rectángulo 14">
            <a:hlinkClick r:id="rId3" action="ppaction://hlinksldjump"/>
            <a:extLst>
              <a:ext uri="{FF2B5EF4-FFF2-40B4-BE49-F238E27FC236}">
                <a16:creationId xmlns:a16="http://schemas.microsoft.com/office/drawing/2014/main" id="{14ACD36C-00B1-1341-BC14-058EF447AE16}"/>
              </a:ext>
            </a:extLst>
          </p:cNvPr>
          <p:cNvSpPr/>
          <p:nvPr/>
        </p:nvSpPr>
        <p:spPr>
          <a:xfrm>
            <a:off x="8281182" y="412480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Imagen 13">
            <a:extLst>
              <a:ext uri="{FF2B5EF4-FFF2-40B4-BE49-F238E27FC236}">
                <a16:creationId xmlns:a16="http://schemas.microsoft.com/office/drawing/2014/main" id="{159EAC42-306F-4043-B92E-AEF92A7B3FE5}"/>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2817358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307580B8-A7C6-3CB4-DB0F-A6CAB7659857}"/>
              </a:ext>
            </a:extLst>
          </p:cNvPr>
          <p:cNvPicPr>
            <a:picLocks noChangeAspect="1"/>
          </p:cNvPicPr>
          <p:nvPr/>
        </p:nvPicPr>
        <p:blipFill>
          <a:blip r:embed="rId2"/>
          <a:stretch>
            <a:fillRect/>
          </a:stretch>
        </p:blipFill>
        <p:spPr>
          <a:xfrm>
            <a:off x="-32085" y="0"/>
            <a:ext cx="12192551" cy="6898268"/>
          </a:xfrm>
          <a:prstGeom prst="rect">
            <a:avLst/>
          </a:prstGeom>
        </p:spPr>
      </p:pic>
      <p:sp>
        <p:nvSpPr>
          <p:cNvPr id="5" name="CuadroTexto 4">
            <a:extLst>
              <a:ext uri="{FF2B5EF4-FFF2-40B4-BE49-F238E27FC236}">
                <a16:creationId xmlns:a16="http://schemas.microsoft.com/office/drawing/2014/main" id="{41016F8B-8FFF-4218-047D-D403942835B9}"/>
              </a:ext>
            </a:extLst>
          </p:cNvPr>
          <p:cNvSpPr txBox="1"/>
          <p:nvPr/>
        </p:nvSpPr>
        <p:spPr>
          <a:xfrm>
            <a:off x="8243091" y="3047979"/>
            <a:ext cx="2590433" cy="1200329"/>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Los resultados de esta opción permite aumentar las posibilidades de continuar con el recorrido advirtiendo y sorteando los peligros de ser víctimas de los </a:t>
            </a:r>
            <a:r>
              <a:rPr lang="es-CO" sz="1200" dirty="0" err="1">
                <a:latin typeface="Arial" panose="020B0604020202020204" pitchFamily="34" charset="0"/>
                <a:cs typeface="Arial" panose="020B0604020202020204" pitchFamily="34" charset="0"/>
              </a:rPr>
              <a:t>ciberdelincuentes</a:t>
            </a:r>
            <a:r>
              <a:rPr lang="es-CO" sz="1200" dirty="0">
                <a:latin typeface="Arial" panose="020B0604020202020204" pitchFamily="34" charset="0"/>
                <a:cs typeface="Arial" panose="020B0604020202020204" pitchFamily="34" charset="0"/>
              </a:rPr>
              <a:t>.</a:t>
            </a:r>
          </a:p>
        </p:txBody>
      </p:sp>
      <p:sp>
        <p:nvSpPr>
          <p:cNvPr id="6" name="CuadroTexto 5">
            <a:extLst>
              <a:ext uri="{FF2B5EF4-FFF2-40B4-BE49-F238E27FC236}">
                <a16:creationId xmlns:a16="http://schemas.microsoft.com/office/drawing/2014/main" id="{CF5F65E7-B93A-F00E-C7F1-4517BF1E1C42}"/>
              </a:ext>
            </a:extLst>
          </p:cNvPr>
          <p:cNvSpPr txBox="1"/>
          <p:nvPr/>
        </p:nvSpPr>
        <p:spPr>
          <a:xfrm>
            <a:off x="8243091" y="2113603"/>
            <a:ext cx="1706833" cy="707886"/>
          </a:xfrm>
          <a:prstGeom prst="rect">
            <a:avLst/>
          </a:prstGeom>
          <a:noFill/>
        </p:spPr>
        <p:txBody>
          <a:bodyPr wrap="square" rtlCol="0">
            <a:spAutoFit/>
          </a:bodyPr>
          <a:lstStyle/>
          <a:p>
            <a:r>
              <a:rPr lang="es-CO" sz="4000" b="1" dirty="0">
                <a:solidFill>
                  <a:srgbClr val="009056"/>
                </a:solidFill>
                <a:latin typeface="Arial" panose="020B0604020202020204" pitchFamily="34" charset="0"/>
                <a:cs typeface="Arial" panose="020B0604020202020204" pitchFamily="34" charset="0"/>
              </a:rPr>
              <a:t>¡Bien!</a:t>
            </a:r>
          </a:p>
        </p:txBody>
      </p:sp>
      <p:grpSp>
        <p:nvGrpSpPr>
          <p:cNvPr id="2" name="Grupo 1">
            <a:extLst>
              <a:ext uri="{FF2B5EF4-FFF2-40B4-BE49-F238E27FC236}">
                <a16:creationId xmlns:a16="http://schemas.microsoft.com/office/drawing/2014/main" id="{440A0926-3B35-F0C7-82A1-81D013C797BD}"/>
              </a:ext>
            </a:extLst>
          </p:cNvPr>
          <p:cNvGrpSpPr/>
          <p:nvPr/>
        </p:nvGrpSpPr>
        <p:grpSpPr>
          <a:xfrm>
            <a:off x="8376906" y="5644192"/>
            <a:ext cx="2003970" cy="588737"/>
            <a:chOff x="8376906" y="4158281"/>
            <a:chExt cx="2003970" cy="588737"/>
          </a:xfrm>
        </p:grpSpPr>
        <p:pic>
          <p:nvPicPr>
            <p:cNvPr id="8" name="Imagen 7">
              <a:hlinkClick r:id="rId3" action="ppaction://hlinksldjump"/>
              <a:extLst>
                <a:ext uri="{FF2B5EF4-FFF2-40B4-BE49-F238E27FC236}">
                  <a16:creationId xmlns:a16="http://schemas.microsoft.com/office/drawing/2014/main" id="{1552AFF9-8C94-5887-C83E-2121DD2E18C0}"/>
                </a:ext>
              </a:extLst>
            </p:cNvPr>
            <p:cNvPicPr>
              <a:picLocks noChangeAspect="1"/>
            </p:cNvPicPr>
            <p:nvPr/>
          </p:nvPicPr>
          <p:blipFill>
            <a:blip r:embed="rId4"/>
            <a:stretch>
              <a:fillRect/>
            </a:stretch>
          </p:blipFill>
          <p:spPr>
            <a:xfrm>
              <a:off x="8376906" y="4158281"/>
              <a:ext cx="2003970" cy="588737"/>
            </a:xfrm>
            <a:prstGeom prst="rect">
              <a:avLst/>
            </a:prstGeom>
          </p:spPr>
        </p:pic>
        <p:sp>
          <p:nvSpPr>
            <p:cNvPr id="9" name="CuadroTexto 8">
              <a:hlinkClick r:id="rId3" action="ppaction://hlinksldjump"/>
              <a:extLst>
                <a:ext uri="{FF2B5EF4-FFF2-40B4-BE49-F238E27FC236}">
                  <a16:creationId xmlns:a16="http://schemas.microsoft.com/office/drawing/2014/main" id="{18F346A2-3C55-7998-3CC3-758AAD1C2D75}"/>
                </a:ext>
              </a:extLst>
            </p:cNvPr>
            <p:cNvSpPr txBox="1"/>
            <p:nvPr/>
          </p:nvSpPr>
          <p:spPr>
            <a:xfrm>
              <a:off x="8683804" y="4267983"/>
              <a:ext cx="1390174" cy="369332"/>
            </a:xfrm>
            <a:prstGeom prst="rect">
              <a:avLst/>
            </a:prstGeom>
            <a:noFill/>
          </p:spPr>
          <p:txBody>
            <a:bodyPr wrap="square" rtlCol="0">
              <a:spAutoFit/>
            </a:bodyPr>
            <a:lstStyle/>
            <a:p>
              <a:r>
                <a:rPr lang="es-CO" b="1" dirty="0">
                  <a:solidFill>
                    <a:srgbClr val="009056"/>
                  </a:solidFill>
                  <a:latin typeface="Arial" panose="020B0604020202020204" pitchFamily="34" charset="0"/>
                  <a:cs typeface="Arial" panose="020B0604020202020204" pitchFamily="34" charset="0"/>
                </a:rPr>
                <a:t>Continuar</a:t>
              </a:r>
              <a:endParaRPr lang="es-CO" dirty="0">
                <a:solidFill>
                  <a:srgbClr val="009056"/>
                </a:solidFill>
                <a:latin typeface="Arial" panose="020B0604020202020204" pitchFamily="34" charset="0"/>
                <a:cs typeface="Arial" panose="020B0604020202020204" pitchFamily="34" charset="0"/>
              </a:endParaRPr>
            </a:p>
          </p:txBody>
        </p:sp>
      </p:grpSp>
      <p:pic>
        <p:nvPicPr>
          <p:cNvPr id="4" name="Imagen 3">
            <a:extLst>
              <a:ext uri="{FF2B5EF4-FFF2-40B4-BE49-F238E27FC236}">
                <a16:creationId xmlns:a16="http://schemas.microsoft.com/office/drawing/2014/main" id="{FF86BE1A-C184-5584-569E-238395D3F6F3}"/>
              </a:ext>
            </a:extLst>
          </p:cNvPr>
          <p:cNvPicPr>
            <a:picLocks noChangeAspect="1"/>
          </p:cNvPicPr>
          <p:nvPr/>
        </p:nvPicPr>
        <p:blipFill>
          <a:blip r:embed="rId5"/>
          <a:stretch>
            <a:fillRect/>
          </a:stretch>
        </p:blipFill>
        <p:spPr>
          <a:xfrm>
            <a:off x="87088" y="5364854"/>
            <a:ext cx="159410" cy="1073920"/>
          </a:xfrm>
          <a:prstGeom prst="rect">
            <a:avLst/>
          </a:prstGeom>
        </p:spPr>
      </p:pic>
      <p:pic>
        <p:nvPicPr>
          <p:cNvPr id="7" name="Imagen 6">
            <a:extLst>
              <a:ext uri="{FF2B5EF4-FFF2-40B4-BE49-F238E27FC236}">
                <a16:creationId xmlns:a16="http://schemas.microsoft.com/office/drawing/2014/main" id="{3BE23A92-C520-8337-7331-B0B46BA2618D}"/>
              </a:ext>
            </a:extLst>
          </p:cNvPr>
          <p:cNvPicPr>
            <a:picLocks noChangeAspect="1"/>
          </p:cNvPicPr>
          <p:nvPr/>
        </p:nvPicPr>
        <p:blipFill>
          <a:blip r:embed="rId6"/>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B797E718-4ADA-A4ED-E08A-F5143B14BC3B}"/>
              </a:ext>
            </a:extLst>
          </p:cNvPr>
          <p:cNvPicPr>
            <a:picLocks noChangeAspect="1"/>
          </p:cNvPicPr>
          <p:nvPr/>
        </p:nvPicPr>
        <p:blipFill>
          <a:blip r:embed="rId7"/>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544AEF5E-ABEF-DE85-8C3A-148BCF330BD9}"/>
              </a:ext>
            </a:extLst>
          </p:cNvPr>
          <p:cNvPicPr>
            <a:picLocks noChangeAspect="1"/>
          </p:cNvPicPr>
          <p:nvPr/>
        </p:nvPicPr>
        <p:blipFill>
          <a:blip r:embed="rId8"/>
          <a:stretch>
            <a:fillRect/>
          </a:stretch>
        </p:blipFill>
        <p:spPr>
          <a:xfrm>
            <a:off x="11972471" y="1264237"/>
            <a:ext cx="117460" cy="1065530"/>
          </a:xfrm>
          <a:prstGeom prst="rect">
            <a:avLst/>
          </a:prstGeom>
        </p:spPr>
      </p:pic>
      <p:pic>
        <p:nvPicPr>
          <p:cNvPr id="3" name="Imagen 2">
            <a:extLst>
              <a:ext uri="{FF2B5EF4-FFF2-40B4-BE49-F238E27FC236}">
                <a16:creationId xmlns:a16="http://schemas.microsoft.com/office/drawing/2014/main" id="{E7CC6DB3-29A7-34BE-F117-1DEF274D8B3E}"/>
              </a:ext>
            </a:extLst>
          </p:cNvPr>
          <p:cNvPicPr>
            <a:picLocks noChangeAspect="1"/>
          </p:cNvPicPr>
          <p:nvPr/>
        </p:nvPicPr>
        <p:blipFill>
          <a:blip r:embed="rId9"/>
          <a:stretch>
            <a:fillRect/>
          </a:stretch>
        </p:blipFill>
        <p:spPr>
          <a:xfrm>
            <a:off x="1624049" y="693346"/>
            <a:ext cx="5723681" cy="5723681"/>
          </a:xfrm>
          <a:prstGeom prst="rect">
            <a:avLst/>
          </a:prstGeom>
        </p:spPr>
      </p:pic>
      <p:sp>
        <p:nvSpPr>
          <p:cNvPr id="13" name="Rectángulo 12">
            <a:hlinkClick r:id="rId3" action="ppaction://hlinksldjump"/>
            <a:extLst>
              <a:ext uri="{FF2B5EF4-FFF2-40B4-BE49-F238E27FC236}">
                <a16:creationId xmlns:a16="http://schemas.microsoft.com/office/drawing/2014/main" id="{CDCFCA2C-AC81-0343-A6D7-8938A1D70CF0}"/>
              </a:ext>
            </a:extLst>
          </p:cNvPr>
          <p:cNvSpPr/>
          <p:nvPr/>
        </p:nvSpPr>
        <p:spPr>
          <a:xfrm>
            <a:off x="8376906" y="5644182"/>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473011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462B716-AA03-C05F-D3C4-2ECBD98E60D8}"/>
              </a:ext>
            </a:extLst>
          </p:cNvPr>
          <p:cNvPicPr>
            <a:picLocks noChangeAspect="1"/>
          </p:cNvPicPr>
          <p:nvPr/>
        </p:nvPicPr>
        <p:blipFill>
          <a:blip r:embed="rId2"/>
          <a:stretch>
            <a:fillRect/>
          </a:stretch>
        </p:blipFill>
        <p:spPr>
          <a:xfrm>
            <a:off x="-32085" y="0"/>
            <a:ext cx="12192551" cy="6898268"/>
          </a:xfrm>
          <a:prstGeom prst="rect">
            <a:avLst/>
          </a:prstGeom>
        </p:spPr>
      </p:pic>
      <p:pic>
        <p:nvPicPr>
          <p:cNvPr id="3" name="Imagen 2">
            <a:extLst>
              <a:ext uri="{FF2B5EF4-FFF2-40B4-BE49-F238E27FC236}">
                <a16:creationId xmlns:a16="http://schemas.microsoft.com/office/drawing/2014/main" id="{61FBACE8-3F0B-B72B-E092-9107DF4F4EF0}"/>
              </a:ext>
            </a:extLst>
          </p:cNvPr>
          <p:cNvPicPr>
            <a:picLocks noChangeAspect="1"/>
          </p:cNvPicPr>
          <p:nvPr/>
        </p:nvPicPr>
        <p:blipFill>
          <a:blip r:embed="rId3"/>
          <a:stretch>
            <a:fillRect/>
          </a:stretch>
        </p:blipFill>
        <p:spPr>
          <a:xfrm>
            <a:off x="356371" y="1624420"/>
            <a:ext cx="6260516" cy="4204980"/>
          </a:xfrm>
          <a:prstGeom prst="rect">
            <a:avLst/>
          </a:prstGeom>
        </p:spPr>
      </p:pic>
      <p:pic>
        <p:nvPicPr>
          <p:cNvPr id="28" name="Imagen 27">
            <a:hlinkClick r:id="rId4" action="ppaction://hlinksldjump"/>
            <a:extLst>
              <a:ext uri="{FF2B5EF4-FFF2-40B4-BE49-F238E27FC236}">
                <a16:creationId xmlns:a16="http://schemas.microsoft.com/office/drawing/2014/main" id="{8E9D832A-57E4-D0AB-03DD-833A9444E662}"/>
              </a:ext>
            </a:extLst>
          </p:cNvPr>
          <p:cNvPicPr>
            <a:picLocks noChangeAspect="1"/>
          </p:cNvPicPr>
          <p:nvPr/>
        </p:nvPicPr>
        <p:blipFill>
          <a:blip r:embed="rId5"/>
          <a:stretch>
            <a:fillRect/>
          </a:stretch>
        </p:blipFill>
        <p:spPr>
          <a:xfrm>
            <a:off x="9687720" y="3469685"/>
            <a:ext cx="2003970" cy="588737"/>
          </a:xfrm>
          <a:prstGeom prst="rect">
            <a:avLst/>
          </a:prstGeom>
        </p:spPr>
      </p:pic>
      <p:pic>
        <p:nvPicPr>
          <p:cNvPr id="21" name="Imagen 20">
            <a:hlinkClick r:id="" action="ppaction://hlinkshowjump?jump=nextslide"/>
            <a:extLst>
              <a:ext uri="{FF2B5EF4-FFF2-40B4-BE49-F238E27FC236}">
                <a16:creationId xmlns:a16="http://schemas.microsoft.com/office/drawing/2014/main" id="{09036CAD-A083-09C9-44F4-53BE3F806956}"/>
              </a:ext>
            </a:extLst>
          </p:cNvPr>
          <p:cNvPicPr>
            <a:picLocks noChangeAspect="1"/>
          </p:cNvPicPr>
          <p:nvPr/>
        </p:nvPicPr>
        <p:blipFill>
          <a:blip r:embed="rId5"/>
          <a:stretch>
            <a:fillRect/>
          </a:stretch>
        </p:blipFill>
        <p:spPr>
          <a:xfrm>
            <a:off x="6786619" y="3469685"/>
            <a:ext cx="2003970" cy="588737"/>
          </a:xfrm>
          <a:prstGeom prst="rect">
            <a:avLst/>
          </a:prstGeom>
        </p:spPr>
      </p:pic>
      <p:sp>
        <p:nvSpPr>
          <p:cNvPr id="4" name="CuadroTexto 3">
            <a:extLst>
              <a:ext uri="{FF2B5EF4-FFF2-40B4-BE49-F238E27FC236}">
                <a16:creationId xmlns:a16="http://schemas.microsoft.com/office/drawing/2014/main" id="{46EE245C-9A26-7213-BDB2-E4D7C860E0CE}"/>
              </a:ext>
            </a:extLst>
          </p:cNvPr>
          <p:cNvSpPr txBox="1"/>
          <p:nvPr/>
        </p:nvSpPr>
        <p:spPr>
          <a:xfrm>
            <a:off x="1085068" y="2651972"/>
            <a:ext cx="4662587" cy="2677656"/>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madre, está en el trabajo y recibe una llamada de un número desconocido informando que sus hijos estudian en el colegio XXXX y que fueron secuestrados, le dicen que la esperan en su casa para pagar el rescate, demás le dicen que no puede llamar a la policía.</a:t>
            </a:r>
          </a:p>
          <a:p>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La madre angustiada no sabe que hacer, teme por la integridad física y mental de sus hijos.</a:t>
            </a:r>
          </a:p>
          <a:p>
            <a:endParaRPr lang="es-CO" sz="1200" dirty="0">
              <a:latin typeface="Arial" panose="020B0604020202020204" pitchFamily="34" charset="0"/>
              <a:cs typeface="Arial" panose="020B0604020202020204" pitchFamily="34" charset="0"/>
            </a:endParaRPr>
          </a:p>
          <a:p>
            <a:r>
              <a:rPr lang="es-CO" sz="1200" b="1" i="1" dirty="0">
                <a:solidFill>
                  <a:srgbClr val="009056"/>
                </a:solidFill>
                <a:latin typeface="Arial" panose="020B0604020202020204" pitchFamily="34" charset="0"/>
                <a:cs typeface="Arial" panose="020B0604020202020204" pitchFamily="34" charset="0"/>
              </a:rPr>
              <a:t>Tenga en cuenta:</a:t>
            </a:r>
          </a:p>
          <a:p>
            <a:r>
              <a:rPr lang="es-CO" sz="1200" dirty="0">
                <a:latin typeface="Arial" panose="020B0604020202020204" pitchFamily="34" charset="0"/>
                <a:cs typeface="Arial" panose="020B0604020202020204" pitchFamily="34" charset="0"/>
              </a:rPr>
              <a:t>Si lo llaman de un numero desconocido, no de información adicional y verifique la información que le suministran.</a:t>
            </a:r>
            <a:endParaRPr lang="es-CO" sz="1200" b="1" i="1"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A1AF2755-5549-5549-9A8E-EBDE0C887AE0}"/>
              </a:ext>
            </a:extLst>
          </p:cNvPr>
          <p:cNvSpPr txBox="1"/>
          <p:nvPr/>
        </p:nvSpPr>
        <p:spPr>
          <a:xfrm>
            <a:off x="6747612" y="1658904"/>
            <a:ext cx="3508701" cy="646331"/>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800" b="1" dirty="0">
                <a:solidFill>
                  <a:srgbClr val="009056"/>
                </a:solidFill>
                <a:latin typeface="Arial" panose="020B0604020202020204" pitchFamily="34" charset="0"/>
                <a:cs typeface="Arial" panose="020B0604020202020204" pitchFamily="34" charset="0"/>
              </a:rPr>
              <a:t>¿Usted qué decisión tomaría? Selecciónela </a:t>
            </a:r>
          </a:p>
        </p:txBody>
      </p:sp>
      <p:sp>
        <p:nvSpPr>
          <p:cNvPr id="13" name="CuadroTexto 12">
            <a:extLst>
              <a:ext uri="{FF2B5EF4-FFF2-40B4-BE49-F238E27FC236}">
                <a16:creationId xmlns:a16="http://schemas.microsoft.com/office/drawing/2014/main" id="{8EA71487-037F-E5CF-67D6-867315732265}"/>
              </a:ext>
            </a:extLst>
          </p:cNvPr>
          <p:cNvSpPr txBox="1"/>
          <p:nvPr/>
        </p:nvSpPr>
        <p:spPr>
          <a:xfrm>
            <a:off x="9598140" y="2351933"/>
            <a:ext cx="2287844"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madre habla con su jefe y compañeros de trabajo, inmediatamente llaman a la policía.</a:t>
            </a:r>
          </a:p>
        </p:txBody>
      </p:sp>
      <p:sp>
        <p:nvSpPr>
          <p:cNvPr id="14" name="CuadroTexto 13">
            <a:extLst>
              <a:ext uri="{FF2B5EF4-FFF2-40B4-BE49-F238E27FC236}">
                <a16:creationId xmlns:a16="http://schemas.microsoft.com/office/drawing/2014/main" id="{812DC641-11AD-96E3-E233-25037AD726B6}"/>
              </a:ext>
            </a:extLst>
          </p:cNvPr>
          <p:cNvSpPr txBox="1"/>
          <p:nvPr/>
        </p:nvSpPr>
        <p:spPr>
          <a:xfrm>
            <a:off x="6747612" y="2610460"/>
            <a:ext cx="2613536" cy="276999"/>
          </a:xfrm>
          <a:prstGeom prst="rect">
            <a:avLst/>
          </a:prstGeom>
          <a:noFill/>
        </p:spPr>
        <p:txBody>
          <a:bodyPr wrap="square" rtlCol="0">
            <a:spAutoFit/>
          </a:bodyPr>
          <a:lstStyle/>
          <a:p>
            <a:r>
              <a:rPr lang="es-CO" sz="1200" b="1" dirty="0">
                <a:latin typeface="Arial" panose="020B0604020202020204" pitchFamily="34" charset="0"/>
                <a:cs typeface="Arial" panose="020B0604020202020204" pitchFamily="34" charset="0"/>
              </a:rPr>
              <a:t> </a:t>
            </a:r>
            <a:r>
              <a:rPr lang="es-CO" sz="1200" dirty="0">
                <a:latin typeface="Arial" panose="020B0604020202020204" pitchFamily="34" charset="0"/>
                <a:cs typeface="Arial" panose="020B0604020202020204" pitchFamily="34" charset="0"/>
              </a:rPr>
              <a:t>La madre se dirige a casa.</a:t>
            </a:r>
            <a:endParaRPr lang="es-CO" sz="1200" b="1"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928531D7-252C-6BBB-221C-F5FD72B870CD}"/>
              </a:ext>
            </a:extLst>
          </p:cNvPr>
          <p:cNvPicPr>
            <a:picLocks noChangeAspect="1"/>
          </p:cNvPicPr>
          <p:nvPr/>
        </p:nvPicPr>
        <p:blipFill>
          <a:blip r:embed="rId6"/>
          <a:stretch>
            <a:fillRect/>
          </a:stretch>
        </p:blipFill>
        <p:spPr>
          <a:xfrm>
            <a:off x="87088" y="4826087"/>
            <a:ext cx="159410" cy="1073920"/>
          </a:xfrm>
          <a:prstGeom prst="rect">
            <a:avLst/>
          </a:prstGeom>
        </p:spPr>
      </p:pic>
      <p:pic>
        <p:nvPicPr>
          <p:cNvPr id="24" name="Imagen 23">
            <a:extLst>
              <a:ext uri="{FF2B5EF4-FFF2-40B4-BE49-F238E27FC236}">
                <a16:creationId xmlns:a16="http://schemas.microsoft.com/office/drawing/2014/main" id="{88057807-2E62-C174-3D32-3E603427599B}"/>
              </a:ext>
            </a:extLst>
          </p:cNvPr>
          <p:cNvPicPr>
            <a:picLocks noChangeAspect="1"/>
          </p:cNvPicPr>
          <p:nvPr/>
        </p:nvPicPr>
        <p:blipFill>
          <a:blip r:embed="rId7"/>
          <a:stretch>
            <a:fillRect/>
          </a:stretch>
        </p:blipFill>
        <p:spPr>
          <a:xfrm>
            <a:off x="491550" y="511877"/>
            <a:ext cx="2161177" cy="446115"/>
          </a:xfrm>
          <a:prstGeom prst="rect">
            <a:avLst/>
          </a:prstGeom>
        </p:spPr>
      </p:pic>
      <p:pic>
        <p:nvPicPr>
          <p:cNvPr id="29" name="Imagen 28">
            <a:extLst>
              <a:ext uri="{FF2B5EF4-FFF2-40B4-BE49-F238E27FC236}">
                <a16:creationId xmlns:a16="http://schemas.microsoft.com/office/drawing/2014/main" id="{BBDEABC8-2D47-BF90-020A-46AE3A824C5E}"/>
              </a:ext>
            </a:extLst>
          </p:cNvPr>
          <p:cNvPicPr>
            <a:picLocks noChangeAspect="1"/>
          </p:cNvPicPr>
          <p:nvPr/>
        </p:nvPicPr>
        <p:blipFill>
          <a:blip r:embed="rId8"/>
          <a:stretch>
            <a:fillRect/>
          </a:stretch>
        </p:blipFill>
        <p:spPr>
          <a:xfrm>
            <a:off x="10434761" y="347845"/>
            <a:ext cx="1359261" cy="892015"/>
          </a:xfrm>
          <a:prstGeom prst="rect">
            <a:avLst/>
          </a:prstGeom>
        </p:spPr>
      </p:pic>
      <p:pic>
        <p:nvPicPr>
          <p:cNvPr id="5" name="Imagen 4">
            <a:extLst>
              <a:ext uri="{FF2B5EF4-FFF2-40B4-BE49-F238E27FC236}">
                <a16:creationId xmlns:a16="http://schemas.microsoft.com/office/drawing/2014/main" id="{2B716258-8444-A9CB-8236-A804D68D6295}"/>
              </a:ext>
            </a:extLst>
          </p:cNvPr>
          <p:cNvPicPr>
            <a:picLocks noChangeAspect="1"/>
          </p:cNvPicPr>
          <p:nvPr/>
        </p:nvPicPr>
        <p:blipFill>
          <a:blip r:embed="rId9"/>
          <a:stretch>
            <a:fillRect/>
          </a:stretch>
        </p:blipFill>
        <p:spPr>
          <a:xfrm>
            <a:off x="11972471" y="1264237"/>
            <a:ext cx="117460" cy="1065530"/>
          </a:xfrm>
          <a:prstGeom prst="rect">
            <a:avLst/>
          </a:prstGeom>
        </p:spPr>
      </p:pic>
      <p:sp>
        <p:nvSpPr>
          <p:cNvPr id="2" name="CuadroTexto 1">
            <a:extLst>
              <a:ext uri="{FF2B5EF4-FFF2-40B4-BE49-F238E27FC236}">
                <a16:creationId xmlns:a16="http://schemas.microsoft.com/office/drawing/2014/main" id="{6E105AB3-0671-6BB4-7703-379D824734FC}"/>
              </a:ext>
            </a:extLst>
          </p:cNvPr>
          <p:cNvSpPr txBox="1"/>
          <p:nvPr/>
        </p:nvSpPr>
        <p:spPr>
          <a:xfrm>
            <a:off x="2378271" y="1962700"/>
            <a:ext cx="813899" cy="276999"/>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1200" b="1" dirty="0">
                <a:solidFill>
                  <a:srgbClr val="FFE16F"/>
                </a:solidFill>
                <a:latin typeface="Arial" panose="020B0604020202020204" pitchFamily="34" charset="0"/>
                <a:cs typeface="Arial" panose="020B0604020202020204" pitchFamily="34" charset="0"/>
              </a:rPr>
              <a:t>Antes</a:t>
            </a:r>
          </a:p>
        </p:txBody>
      </p:sp>
      <p:sp>
        <p:nvSpPr>
          <p:cNvPr id="8" name="CuadroTexto 7">
            <a:hlinkClick r:id="rId4" action="ppaction://hlinksldjump"/>
            <a:extLst>
              <a:ext uri="{FF2B5EF4-FFF2-40B4-BE49-F238E27FC236}">
                <a16:creationId xmlns:a16="http://schemas.microsoft.com/office/drawing/2014/main" id="{7C8CC7F9-B889-EF12-9F97-C99103DFB155}"/>
              </a:ext>
            </a:extLst>
          </p:cNvPr>
          <p:cNvSpPr txBox="1"/>
          <p:nvPr/>
        </p:nvSpPr>
        <p:spPr>
          <a:xfrm>
            <a:off x="10052564" y="3610164"/>
            <a:ext cx="1219739"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#2</a:t>
            </a:r>
            <a:endParaRPr lang="es-CO" sz="1400" dirty="0">
              <a:solidFill>
                <a:srgbClr val="009056"/>
              </a:solidFill>
              <a:latin typeface="Arial" panose="020B0604020202020204" pitchFamily="34" charset="0"/>
              <a:cs typeface="Arial" panose="020B0604020202020204" pitchFamily="34" charset="0"/>
            </a:endParaRPr>
          </a:p>
        </p:txBody>
      </p:sp>
      <p:sp>
        <p:nvSpPr>
          <p:cNvPr id="9" name="CuadroTexto 8">
            <a:hlinkClick r:id="" action="ppaction://hlinkshowjump?jump=nextslide"/>
            <a:extLst>
              <a:ext uri="{FF2B5EF4-FFF2-40B4-BE49-F238E27FC236}">
                <a16:creationId xmlns:a16="http://schemas.microsoft.com/office/drawing/2014/main" id="{A8C70F62-49E9-6E1B-A241-AC399AEABC9E}"/>
              </a:ext>
            </a:extLst>
          </p:cNvPr>
          <p:cNvSpPr txBox="1"/>
          <p:nvPr/>
        </p:nvSpPr>
        <p:spPr>
          <a:xfrm>
            <a:off x="7247322" y="3617043"/>
            <a:ext cx="1398190" cy="307777"/>
          </a:xfrm>
          <a:prstGeom prst="rect">
            <a:avLst/>
          </a:prstGeom>
          <a:noFill/>
        </p:spPr>
        <p:txBody>
          <a:bodyPr wrap="square" rtlCol="0">
            <a:spAutoFit/>
          </a:bodyPr>
          <a:lstStyle/>
          <a:p>
            <a:r>
              <a:rPr lang="es-CO" sz="1400" b="1" dirty="0">
                <a:solidFill>
                  <a:srgbClr val="009056"/>
                </a:solidFill>
                <a:latin typeface="Arial" panose="020B0604020202020204" pitchFamily="34" charset="0"/>
                <a:cs typeface="Arial" panose="020B0604020202020204" pitchFamily="34" charset="0"/>
              </a:rPr>
              <a:t>Decisión #1</a:t>
            </a:r>
            <a:endParaRPr lang="es-CO" sz="1400" dirty="0">
              <a:solidFill>
                <a:srgbClr val="009056"/>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B71C5A7-2FF2-D16E-9583-CC7394CC93BE}"/>
              </a:ext>
            </a:extLst>
          </p:cNvPr>
          <p:cNvPicPr>
            <a:picLocks noChangeAspect="1"/>
          </p:cNvPicPr>
          <p:nvPr/>
        </p:nvPicPr>
        <p:blipFill>
          <a:blip r:embed="rId10"/>
          <a:stretch>
            <a:fillRect/>
          </a:stretch>
        </p:blipFill>
        <p:spPr>
          <a:xfrm>
            <a:off x="663211" y="6040238"/>
            <a:ext cx="5432789" cy="398405"/>
          </a:xfrm>
          <a:prstGeom prst="rect">
            <a:avLst/>
          </a:prstGeom>
        </p:spPr>
      </p:pic>
      <p:sp>
        <p:nvSpPr>
          <p:cNvPr id="17" name="Elipse 16">
            <a:extLst>
              <a:ext uri="{FF2B5EF4-FFF2-40B4-BE49-F238E27FC236}">
                <a16:creationId xmlns:a16="http://schemas.microsoft.com/office/drawing/2014/main" id="{532C4958-64AD-D517-F04A-3896DC78E3A4}"/>
              </a:ext>
            </a:extLst>
          </p:cNvPr>
          <p:cNvSpPr/>
          <p:nvPr/>
        </p:nvSpPr>
        <p:spPr>
          <a:xfrm>
            <a:off x="1343434" y="6216993"/>
            <a:ext cx="69299" cy="69299"/>
          </a:xfrm>
          <a:prstGeom prst="ellipse">
            <a:avLst/>
          </a:prstGeom>
          <a:solidFill>
            <a:srgbClr val="FFE16F"/>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10752350-D8A5-BBE5-6BEF-6E4F882DBDA1}"/>
              </a:ext>
            </a:extLst>
          </p:cNvPr>
          <p:cNvSpPr/>
          <p:nvPr/>
        </p:nvSpPr>
        <p:spPr>
          <a:xfrm>
            <a:off x="164735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Elipse 21">
            <a:extLst>
              <a:ext uri="{FF2B5EF4-FFF2-40B4-BE49-F238E27FC236}">
                <a16:creationId xmlns:a16="http://schemas.microsoft.com/office/drawing/2014/main" id="{8E5A1081-3933-28E3-7171-07F742350EB9}"/>
              </a:ext>
            </a:extLst>
          </p:cNvPr>
          <p:cNvSpPr/>
          <p:nvPr/>
        </p:nvSpPr>
        <p:spPr>
          <a:xfrm>
            <a:off x="197666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Elipse 25">
            <a:extLst>
              <a:ext uri="{FF2B5EF4-FFF2-40B4-BE49-F238E27FC236}">
                <a16:creationId xmlns:a16="http://schemas.microsoft.com/office/drawing/2014/main" id="{5BD5178E-2400-220A-57A5-F54C3B85FA97}"/>
              </a:ext>
            </a:extLst>
          </p:cNvPr>
          <p:cNvSpPr/>
          <p:nvPr/>
        </p:nvSpPr>
        <p:spPr>
          <a:xfrm>
            <a:off x="2286481"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Elipse 26">
            <a:extLst>
              <a:ext uri="{FF2B5EF4-FFF2-40B4-BE49-F238E27FC236}">
                <a16:creationId xmlns:a16="http://schemas.microsoft.com/office/drawing/2014/main" id="{C66B3676-C6E9-AC99-C648-E0D5F1AA65CC}"/>
              </a:ext>
            </a:extLst>
          </p:cNvPr>
          <p:cNvSpPr/>
          <p:nvPr/>
        </p:nvSpPr>
        <p:spPr>
          <a:xfrm>
            <a:off x="2662544"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0" name="CuadroTexto 29">
            <a:extLst>
              <a:ext uri="{FF2B5EF4-FFF2-40B4-BE49-F238E27FC236}">
                <a16:creationId xmlns:a16="http://schemas.microsoft.com/office/drawing/2014/main" id="{7EC5A6AE-3134-A5E9-6373-E843FB94763E}"/>
              </a:ext>
            </a:extLst>
          </p:cNvPr>
          <p:cNvSpPr txBox="1"/>
          <p:nvPr/>
        </p:nvSpPr>
        <p:spPr>
          <a:xfrm>
            <a:off x="594756"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Antes</a:t>
            </a:r>
          </a:p>
        </p:txBody>
      </p:sp>
      <p:sp>
        <p:nvSpPr>
          <p:cNvPr id="31" name="CuadroTexto 30">
            <a:extLst>
              <a:ext uri="{FF2B5EF4-FFF2-40B4-BE49-F238E27FC236}">
                <a16:creationId xmlns:a16="http://schemas.microsoft.com/office/drawing/2014/main" id="{610AFFF1-9714-98F3-5BD0-DE68B45750DA}"/>
              </a:ext>
            </a:extLst>
          </p:cNvPr>
          <p:cNvSpPr txBox="1"/>
          <p:nvPr/>
        </p:nvSpPr>
        <p:spPr>
          <a:xfrm>
            <a:off x="2998433"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Durante</a:t>
            </a:r>
          </a:p>
        </p:txBody>
      </p:sp>
      <p:sp>
        <p:nvSpPr>
          <p:cNvPr id="32" name="Elipse 31">
            <a:extLst>
              <a:ext uri="{FF2B5EF4-FFF2-40B4-BE49-F238E27FC236}">
                <a16:creationId xmlns:a16="http://schemas.microsoft.com/office/drawing/2014/main" id="{C1BA0F62-D3A3-CDF8-8843-B6F94BC7367E}"/>
              </a:ext>
            </a:extLst>
          </p:cNvPr>
          <p:cNvSpPr/>
          <p:nvPr/>
        </p:nvSpPr>
        <p:spPr>
          <a:xfrm>
            <a:off x="3670208"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Elipse 32">
            <a:extLst>
              <a:ext uri="{FF2B5EF4-FFF2-40B4-BE49-F238E27FC236}">
                <a16:creationId xmlns:a16="http://schemas.microsoft.com/office/drawing/2014/main" id="{8DF04D21-E594-9497-2BA4-4925AD23C501}"/>
              </a:ext>
            </a:extLst>
          </p:cNvPr>
          <p:cNvSpPr/>
          <p:nvPr/>
        </p:nvSpPr>
        <p:spPr>
          <a:xfrm>
            <a:off x="400882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4" name="Elipse 33">
            <a:extLst>
              <a:ext uri="{FF2B5EF4-FFF2-40B4-BE49-F238E27FC236}">
                <a16:creationId xmlns:a16="http://schemas.microsoft.com/office/drawing/2014/main" id="{CDB5F2A6-CDBD-5859-18FA-10C6272DE64C}"/>
              </a:ext>
            </a:extLst>
          </p:cNvPr>
          <p:cNvSpPr/>
          <p:nvPr/>
        </p:nvSpPr>
        <p:spPr>
          <a:xfrm>
            <a:off x="440333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Elipse 34">
            <a:extLst>
              <a:ext uri="{FF2B5EF4-FFF2-40B4-BE49-F238E27FC236}">
                <a16:creationId xmlns:a16="http://schemas.microsoft.com/office/drawing/2014/main" id="{35FBD55D-0810-D833-F3B6-2AF9D24CD905}"/>
              </a:ext>
            </a:extLst>
          </p:cNvPr>
          <p:cNvSpPr/>
          <p:nvPr/>
        </p:nvSpPr>
        <p:spPr>
          <a:xfrm>
            <a:off x="4762392"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Elipse 35">
            <a:extLst>
              <a:ext uri="{FF2B5EF4-FFF2-40B4-BE49-F238E27FC236}">
                <a16:creationId xmlns:a16="http://schemas.microsoft.com/office/drawing/2014/main" id="{09859DDE-052B-9EE0-DD66-0FAD04F8B4A0}"/>
              </a:ext>
            </a:extLst>
          </p:cNvPr>
          <p:cNvSpPr/>
          <p:nvPr/>
        </p:nvSpPr>
        <p:spPr>
          <a:xfrm>
            <a:off x="5313520"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E95AD017-D2B5-12B7-2C5A-79CB55E78C74}"/>
              </a:ext>
            </a:extLst>
          </p:cNvPr>
          <p:cNvSpPr/>
          <p:nvPr/>
        </p:nvSpPr>
        <p:spPr>
          <a:xfrm>
            <a:off x="5675376" y="6216993"/>
            <a:ext cx="69299" cy="69299"/>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CuadroTexto 37">
            <a:extLst>
              <a:ext uri="{FF2B5EF4-FFF2-40B4-BE49-F238E27FC236}">
                <a16:creationId xmlns:a16="http://schemas.microsoft.com/office/drawing/2014/main" id="{D4E797BA-E92D-2AB5-CAE5-68B448268281}"/>
              </a:ext>
            </a:extLst>
          </p:cNvPr>
          <p:cNvSpPr txBox="1"/>
          <p:nvPr/>
        </p:nvSpPr>
        <p:spPr>
          <a:xfrm>
            <a:off x="4593565" y="6386094"/>
            <a:ext cx="623052" cy="215444"/>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lvl1pPr>
          </a:lstStyle>
          <a:p>
            <a:r>
              <a:rPr lang="es-CO" sz="800" b="1" dirty="0">
                <a:solidFill>
                  <a:srgbClr val="009056"/>
                </a:solidFill>
                <a:latin typeface="Arial" panose="020B0604020202020204" pitchFamily="34" charset="0"/>
                <a:cs typeface="Arial" panose="020B0604020202020204" pitchFamily="34" charset="0"/>
              </a:rPr>
              <a:t>Después</a:t>
            </a:r>
          </a:p>
        </p:txBody>
      </p:sp>
      <p:sp>
        <p:nvSpPr>
          <p:cNvPr id="39" name="Cheurón 38">
            <a:extLst>
              <a:ext uri="{FF2B5EF4-FFF2-40B4-BE49-F238E27FC236}">
                <a16:creationId xmlns:a16="http://schemas.microsoft.com/office/drawing/2014/main" id="{0B4C4B2A-AF05-6C81-9CC1-828AEDA1E12C}"/>
              </a:ext>
            </a:extLst>
          </p:cNvPr>
          <p:cNvSpPr/>
          <p:nvPr/>
        </p:nvSpPr>
        <p:spPr>
          <a:xfrm>
            <a:off x="5827595" y="6113425"/>
            <a:ext cx="265609" cy="265609"/>
          </a:xfrm>
          <a:prstGeom prst="chevron">
            <a:avLst/>
          </a:prstGeom>
          <a:solidFill>
            <a:srgbClr val="FFE16F"/>
          </a:solidFill>
          <a:ln w="38100">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40" name="Imagen 39">
            <a:extLst>
              <a:ext uri="{FF2B5EF4-FFF2-40B4-BE49-F238E27FC236}">
                <a16:creationId xmlns:a16="http://schemas.microsoft.com/office/drawing/2014/main" id="{35841C07-5E19-A574-B9CB-85A79176FAEE}"/>
              </a:ext>
            </a:extLst>
          </p:cNvPr>
          <p:cNvPicPr>
            <a:picLocks noChangeAspect="1"/>
          </p:cNvPicPr>
          <p:nvPr/>
        </p:nvPicPr>
        <p:blipFill>
          <a:blip r:embed="rId11"/>
          <a:stretch>
            <a:fillRect/>
          </a:stretch>
        </p:blipFill>
        <p:spPr>
          <a:xfrm>
            <a:off x="547040" y="5981083"/>
            <a:ext cx="608132" cy="530291"/>
          </a:xfrm>
          <a:prstGeom prst="rect">
            <a:avLst/>
          </a:prstGeom>
        </p:spPr>
      </p:pic>
      <p:sp>
        <p:nvSpPr>
          <p:cNvPr id="41" name="Rectángulo 40">
            <a:hlinkClick r:id="rId12" action="ppaction://hlinksldjump"/>
            <a:extLst>
              <a:ext uri="{FF2B5EF4-FFF2-40B4-BE49-F238E27FC236}">
                <a16:creationId xmlns:a16="http://schemas.microsoft.com/office/drawing/2014/main" id="{79C1F77F-4B87-2E41-B3BC-FE061B62CB68}"/>
              </a:ext>
            </a:extLst>
          </p:cNvPr>
          <p:cNvSpPr/>
          <p:nvPr/>
        </p:nvSpPr>
        <p:spPr>
          <a:xfrm>
            <a:off x="6759676" y="3469685"/>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2" name="Rectángulo 41">
            <a:hlinkClick r:id="rId4" action="ppaction://hlinksldjump"/>
            <a:extLst>
              <a:ext uri="{FF2B5EF4-FFF2-40B4-BE49-F238E27FC236}">
                <a16:creationId xmlns:a16="http://schemas.microsoft.com/office/drawing/2014/main" id="{73032B7D-05A5-B74B-9CA5-64C128295D7D}"/>
              </a:ext>
            </a:extLst>
          </p:cNvPr>
          <p:cNvSpPr/>
          <p:nvPr/>
        </p:nvSpPr>
        <p:spPr>
          <a:xfrm>
            <a:off x="9660777" y="3464000"/>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Imagen 9">
            <a:extLst>
              <a:ext uri="{FF2B5EF4-FFF2-40B4-BE49-F238E27FC236}">
                <a16:creationId xmlns:a16="http://schemas.microsoft.com/office/drawing/2014/main" id="{20EFF2AC-149B-F540-B806-F94B6669F22E}"/>
              </a:ext>
            </a:extLst>
          </p:cNvPr>
          <p:cNvPicPr>
            <a:picLocks noChangeAspect="1"/>
          </p:cNvPicPr>
          <p:nvPr/>
        </p:nvPicPr>
        <p:blipFill>
          <a:blip r:embed="rId13"/>
          <a:stretch>
            <a:fillRect/>
          </a:stretch>
        </p:blipFill>
        <p:spPr>
          <a:xfrm>
            <a:off x="7946417" y="3917941"/>
            <a:ext cx="3208930" cy="2797218"/>
          </a:xfrm>
          <a:prstGeom prst="rect">
            <a:avLst/>
          </a:prstGeom>
        </p:spPr>
      </p:pic>
      <p:sp>
        <p:nvSpPr>
          <p:cNvPr id="43" name="Elipse 42">
            <a:extLst>
              <a:ext uri="{FF2B5EF4-FFF2-40B4-BE49-F238E27FC236}">
                <a16:creationId xmlns:a16="http://schemas.microsoft.com/office/drawing/2014/main" id="{6C90D5D2-1E97-F54B-9C81-B187552177C1}"/>
              </a:ext>
            </a:extLst>
          </p:cNvPr>
          <p:cNvSpPr/>
          <p:nvPr/>
        </p:nvSpPr>
        <p:spPr>
          <a:xfrm>
            <a:off x="3155373" y="6113168"/>
            <a:ext cx="265610" cy="265610"/>
          </a:xfrm>
          <a:prstGeom prst="ellipse">
            <a:avLst/>
          </a:prstGeom>
          <a:solidFill>
            <a:schemeClr val="bg1"/>
          </a:solidFill>
          <a:ln w="28575">
            <a:solidFill>
              <a:srgbClr val="009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523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9ED2F5-55E8-1C33-ACB3-8ACD11D3A5CA}"/>
              </a:ext>
            </a:extLst>
          </p:cNvPr>
          <p:cNvPicPr>
            <a:picLocks noChangeAspect="1"/>
          </p:cNvPicPr>
          <p:nvPr/>
        </p:nvPicPr>
        <p:blipFill>
          <a:blip r:embed="rId2"/>
          <a:stretch>
            <a:fillRect/>
          </a:stretch>
        </p:blipFill>
        <p:spPr>
          <a:xfrm>
            <a:off x="-32085" y="0"/>
            <a:ext cx="12192551" cy="6898268"/>
          </a:xfrm>
          <a:prstGeom prst="rect">
            <a:avLst/>
          </a:prstGeom>
        </p:spPr>
      </p:pic>
      <p:pic>
        <p:nvPicPr>
          <p:cNvPr id="8" name="Imagen 7">
            <a:hlinkClick r:id="" action="ppaction://hlinkshowjump?jump=previousslide"/>
            <a:extLst>
              <a:ext uri="{FF2B5EF4-FFF2-40B4-BE49-F238E27FC236}">
                <a16:creationId xmlns:a16="http://schemas.microsoft.com/office/drawing/2014/main" id="{33ABE8C8-C875-E697-463F-7663A04E6356}"/>
              </a:ext>
            </a:extLst>
          </p:cNvPr>
          <p:cNvPicPr>
            <a:picLocks noChangeAspect="1"/>
          </p:cNvPicPr>
          <p:nvPr/>
        </p:nvPicPr>
        <p:blipFill>
          <a:blip r:embed="rId3"/>
          <a:stretch>
            <a:fillRect/>
          </a:stretch>
        </p:blipFill>
        <p:spPr>
          <a:xfrm>
            <a:off x="8281182" y="4142593"/>
            <a:ext cx="2003974" cy="588738"/>
          </a:xfrm>
          <a:prstGeom prst="rect">
            <a:avLst/>
          </a:prstGeom>
        </p:spPr>
      </p:pic>
      <p:sp>
        <p:nvSpPr>
          <p:cNvPr id="4" name="CuadroTexto 3">
            <a:extLst>
              <a:ext uri="{FF2B5EF4-FFF2-40B4-BE49-F238E27FC236}">
                <a16:creationId xmlns:a16="http://schemas.microsoft.com/office/drawing/2014/main" id="{19702ABE-CD6D-7CBA-B01E-D81D557A7220}"/>
              </a:ext>
            </a:extLst>
          </p:cNvPr>
          <p:cNvSpPr txBox="1"/>
          <p:nvPr/>
        </p:nvSpPr>
        <p:spPr>
          <a:xfrm>
            <a:off x="8158655" y="2639751"/>
            <a:ext cx="2735711" cy="830997"/>
          </a:xfrm>
          <a:prstGeom prst="rect">
            <a:avLst/>
          </a:prstGeom>
          <a:noFill/>
        </p:spPr>
        <p:txBody>
          <a:bodyPr wrap="square" rtlCol="0">
            <a:spAutoFit/>
          </a:bodyPr>
          <a:lstStyle/>
          <a:p>
            <a:r>
              <a:rPr lang="es-CO" sz="1200" dirty="0">
                <a:latin typeface="Arial" panose="020B0604020202020204" pitchFamily="34" charset="0"/>
                <a:cs typeface="Arial" panose="020B0604020202020204" pitchFamily="34" charset="0"/>
              </a:rPr>
              <a:t>La madre se expone a que le hagan daño a ella y a sus hijos, además, que pueden hacerle el paseo millonario.</a:t>
            </a:r>
            <a:endParaRPr lang="es-CO" sz="105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718EA04-EC70-25D7-9627-863FF5404852}"/>
              </a:ext>
            </a:extLst>
          </p:cNvPr>
          <p:cNvSpPr txBox="1"/>
          <p:nvPr/>
        </p:nvSpPr>
        <p:spPr>
          <a:xfrm>
            <a:off x="8158655" y="1578594"/>
            <a:ext cx="2599459" cy="707886"/>
          </a:xfrm>
          <a:prstGeom prst="rect">
            <a:avLst/>
          </a:prstGeom>
          <a:noFill/>
        </p:spPr>
        <p:txBody>
          <a:bodyPr wrap="square" rtlCol="0">
            <a:spAutoFit/>
          </a:bodyPr>
          <a:lstStyle/>
          <a:p>
            <a:r>
              <a:rPr lang="es-CO" sz="4000" b="1" dirty="0">
                <a:solidFill>
                  <a:srgbClr val="C00000"/>
                </a:solidFill>
                <a:latin typeface="Arial" panose="020B0604020202020204" pitchFamily="34" charset="0"/>
                <a:cs typeface="Arial" panose="020B0604020202020204" pitchFamily="34" charset="0"/>
              </a:rPr>
              <a:t>¡Cuidado!</a:t>
            </a:r>
          </a:p>
        </p:txBody>
      </p:sp>
      <p:sp>
        <p:nvSpPr>
          <p:cNvPr id="7" name="CuadroTexto 6">
            <a:hlinkClick r:id="" action="ppaction://hlinkshowjump?jump=previousslide"/>
            <a:extLst>
              <a:ext uri="{FF2B5EF4-FFF2-40B4-BE49-F238E27FC236}">
                <a16:creationId xmlns:a16="http://schemas.microsoft.com/office/drawing/2014/main" id="{3E8E43A3-577A-9573-8390-7B545EB2CEA6}"/>
              </a:ext>
            </a:extLst>
          </p:cNvPr>
          <p:cNvSpPr txBox="1"/>
          <p:nvPr/>
        </p:nvSpPr>
        <p:spPr>
          <a:xfrm>
            <a:off x="8674841" y="4252296"/>
            <a:ext cx="1471419" cy="369332"/>
          </a:xfrm>
          <a:prstGeom prst="rect">
            <a:avLst/>
          </a:prstGeom>
          <a:noFill/>
        </p:spPr>
        <p:txBody>
          <a:bodyPr wrap="square" rtlCol="0">
            <a:spAutoFit/>
          </a:bodyPr>
          <a:lstStyle/>
          <a:p>
            <a:r>
              <a:rPr lang="es-CO" b="1" dirty="0">
                <a:solidFill>
                  <a:srgbClr val="2B2B2B"/>
                </a:solidFill>
                <a:latin typeface="Arial" panose="020B0604020202020204" pitchFamily="34" charset="0"/>
                <a:cs typeface="Arial" panose="020B0604020202020204" pitchFamily="34" charset="0"/>
              </a:rPr>
              <a:t>Regresar</a:t>
            </a:r>
            <a:endParaRPr lang="es-CO" dirty="0">
              <a:solidFill>
                <a:srgbClr val="2B2B2B"/>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69963FD-6B24-EC3E-3990-9CF8EC29970C}"/>
              </a:ext>
            </a:extLst>
          </p:cNvPr>
          <p:cNvPicPr>
            <a:picLocks noChangeAspect="1"/>
          </p:cNvPicPr>
          <p:nvPr/>
        </p:nvPicPr>
        <p:blipFill>
          <a:blip r:embed="rId4"/>
          <a:stretch>
            <a:fillRect/>
          </a:stretch>
        </p:blipFill>
        <p:spPr>
          <a:xfrm>
            <a:off x="491550" y="511877"/>
            <a:ext cx="2161177" cy="446115"/>
          </a:xfrm>
          <a:prstGeom prst="rect">
            <a:avLst/>
          </a:prstGeom>
        </p:spPr>
      </p:pic>
      <p:pic>
        <p:nvPicPr>
          <p:cNvPr id="10" name="Imagen 9">
            <a:extLst>
              <a:ext uri="{FF2B5EF4-FFF2-40B4-BE49-F238E27FC236}">
                <a16:creationId xmlns:a16="http://schemas.microsoft.com/office/drawing/2014/main" id="{D108A7EF-19FE-062E-CE6C-2BB53ABD2FCE}"/>
              </a:ext>
            </a:extLst>
          </p:cNvPr>
          <p:cNvPicPr>
            <a:picLocks noChangeAspect="1"/>
          </p:cNvPicPr>
          <p:nvPr/>
        </p:nvPicPr>
        <p:blipFill>
          <a:blip r:embed="rId5"/>
          <a:stretch>
            <a:fillRect/>
          </a:stretch>
        </p:blipFill>
        <p:spPr>
          <a:xfrm>
            <a:off x="10434761" y="347845"/>
            <a:ext cx="1359261" cy="892015"/>
          </a:xfrm>
          <a:prstGeom prst="rect">
            <a:avLst/>
          </a:prstGeom>
        </p:spPr>
      </p:pic>
      <p:pic>
        <p:nvPicPr>
          <p:cNvPr id="11" name="Imagen 10">
            <a:extLst>
              <a:ext uri="{FF2B5EF4-FFF2-40B4-BE49-F238E27FC236}">
                <a16:creationId xmlns:a16="http://schemas.microsoft.com/office/drawing/2014/main" id="{2F0C4DC4-1899-CC05-AD94-7FCE7546FB18}"/>
              </a:ext>
            </a:extLst>
          </p:cNvPr>
          <p:cNvPicPr>
            <a:picLocks noChangeAspect="1"/>
          </p:cNvPicPr>
          <p:nvPr/>
        </p:nvPicPr>
        <p:blipFill>
          <a:blip r:embed="rId6"/>
          <a:stretch>
            <a:fillRect/>
          </a:stretch>
        </p:blipFill>
        <p:spPr>
          <a:xfrm>
            <a:off x="11972471" y="1264237"/>
            <a:ext cx="117460" cy="1065530"/>
          </a:xfrm>
          <a:prstGeom prst="rect">
            <a:avLst/>
          </a:prstGeom>
        </p:spPr>
      </p:pic>
      <p:sp>
        <p:nvSpPr>
          <p:cNvPr id="14" name="Rectángulo 13">
            <a:extLst>
              <a:ext uri="{FF2B5EF4-FFF2-40B4-BE49-F238E27FC236}">
                <a16:creationId xmlns:a16="http://schemas.microsoft.com/office/drawing/2014/main" id="{567F46F5-84BA-B552-1C78-BB0150A145CB}"/>
              </a:ext>
            </a:extLst>
          </p:cNvPr>
          <p:cNvSpPr/>
          <p:nvPr/>
        </p:nvSpPr>
        <p:spPr>
          <a:xfrm>
            <a:off x="-32085" y="5842336"/>
            <a:ext cx="12224085" cy="108030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 name="Imagen 5">
            <a:extLst>
              <a:ext uri="{FF2B5EF4-FFF2-40B4-BE49-F238E27FC236}">
                <a16:creationId xmlns:a16="http://schemas.microsoft.com/office/drawing/2014/main" id="{F7D2951C-02AD-CB90-C802-71045B827B99}"/>
              </a:ext>
            </a:extLst>
          </p:cNvPr>
          <p:cNvPicPr>
            <a:picLocks noChangeAspect="1"/>
          </p:cNvPicPr>
          <p:nvPr/>
        </p:nvPicPr>
        <p:blipFill>
          <a:blip r:embed="rId7"/>
          <a:stretch>
            <a:fillRect/>
          </a:stretch>
        </p:blipFill>
        <p:spPr>
          <a:xfrm>
            <a:off x="87088" y="5684731"/>
            <a:ext cx="159410" cy="1073920"/>
          </a:xfrm>
          <a:prstGeom prst="rect">
            <a:avLst/>
          </a:prstGeom>
        </p:spPr>
      </p:pic>
      <p:sp>
        <p:nvSpPr>
          <p:cNvPr id="15" name="Rectángulo 14">
            <a:hlinkClick r:id="rId8" action="ppaction://hlinksldjump"/>
            <a:extLst>
              <a:ext uri="{FF2B5EF4-FFF2-40B4-BE49-F238E27FC236}">
                <a16:creationId xmlns:a16="http://schemas.microsoft.com/office/drawing/2014/main" id="{05DD79C2-7284-534E-A9F8-C17DF994B7D9}"/>
              </a:ext>
            </a:extLst>
          </p:cNvPr>
          <p:cNvSpPr/>
          <p:nvPr/>
        </p:nvSpPr>
        <p:spPr>
          <a:xfrm>
            <a:off x="8281182" y="4142594"/>
            <a:ext cx="2057855" cy="588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B0B88D8F-04BC-8143-B05B-5DDD51D687F6}"/>
              </a:ext>
            </a:extLst>
          </p:cNvPr>
          <p:cNvPicPr>
            <a:picLocks noChangeAspect="1"/>
          </p:cNvPicPr>
          <p:nvPr/>
        </p:nvPicPr>
        <p:blipFill>
          <a:blip r:embed="rId9"/>
          <a:stretch>
            <a:fillRect/>
          </a:stretch>
        </p:blipFill>
        <p:spPr>
          <a:xfrm>
            <a:off x="386201" y="1998085"/>
            <a:ext cx="7276808" cy="3844251"/>
          </a:xfrm>
          <a:prstGeom prst="rect">
            <a:avLst/>
          </a:prstGeom>
        </p:spPr>
      </p:pic>
    </p:spTree>
    <p:extLst>
      <p:ext uri="{BB962C8B-B14F-4D97-AF65-F5344CB8AC3E}">
        <p14:creationId xmlns:p14="http://schemas.microsoft.com/office/powerpoint/2010/main" val="1374132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Tema de Offic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TotalTime>
  <Words>1969</Words>
  <Application>Microsoft Macintosh PowerPoint</Application>
  <PresentationFormat>Panorámica</PresentationFormat>
  <Paragraphs>192</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Calibri Light</vt:lpstr>
      <vt:lpstr>Oswald Light</vt:lpstr>
      <vt:lpstr>Roboto</vt:lpstr>
      <vt:lpstr>Wingdings</vt:lpstr>
      <vt:lpstr>Tema de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 Venegas</dc:creator>
  <cp:lastModifiedBy>Camilo Ricardo</cp:lastModifiedBy>
  <cp:revision>205</cp:revision>
  <dcterms:created xsi:type="dcterms:W3CDTF">2023-01-13T12:42:28Z</dcterms:created>
  <dcterms:modified xsi:type="dcterms:W3CDTF">2023-02-15T17:30:51Z</dcterms:modified>
</cp:coreProperties>
</file>